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74" r:id="rId6"/>
    <p:sldMasterId id="2147483676" r:id="rId7"/>
  </p:sldMasterIdLst>
  <p:notesMasterIdLst>
    <p:notesMasterId r:id="rId13"/>
  </p:notesMasterIdLst>
  <p:handoutMasterIdLst>
    <p:handoutMasterId r:id="rId14"/>
  </p:handoutMasterIdLst>
  <p:sldIdLst>
    <p:sldId id="304" r:id="rId8"/>
    <p:sldId id="307" r:id="rId9"/>
    <p:sldId id="309" r:id="rId10"/>
    <p:sldId id="278" r:id="rId11"/>
    <p:sldId id="302" r:id="rId1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747"/>
    <a:srgbClr val="4F4F4F"/>
    <a:srgbClr val="9EC167"/>
    <a:srgbClr val="A33366"/>
    <a:srgbClr val="223DB0"/>
    <a:srgbClr val="032F87"/>
    <a:srgbClr val="9DBB59"/>
    <a:srgbClr val="1D4779"/>
    <a:srgbClr val="A37BAE"/>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p:cViewPr varScale="1">
        <p:scale>
          <a:sx n="101" d="100"/>
          <a:sy n="101" d="100"/>
        </p:scale>
        <p:origin x="1517"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778" y="67"/>
      </p:cViewPr>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809F00-8924-45D9-845E-B784B094367F}" type="doc">
      <dgm:prSet loTypeId="urn:microsoft.com/office/officeart/2005/8/layout/process1" loCatId="process" qsTypeId="urn:microsoft.com/office/officeart/2005/8/quickstyle/simple1" qsCatId="simple" csTypeId="urn:microsoft.com/office/officeart/2005/8/colors/accent1_2" csCatId="accent1" phldr="1"/>
      <dgm:spPr/>
    </dgm:pt>
    <dgm:pt modelId="{321EB23F-21C8-411A-BB5A-F82B774E0704}">
      <dgm:prSet phldrT="[Text]" custT="1"/>
      <dgm:spPr>
        <a:solidFill>
          <a:schemeClr val="bg2">
            <a:lumMod val="25000"/>
          </a:schemeClr>
        </a:solidFill>
      </dgm:spPr>
      <dgm:t>
        <a:bodyPr/>
        <a:lstStyle/>
        <a:p>
          <a:r>
            <a:rPr lang="en-US" sz="1800" dirty="0" smtClean="0"/>
            <a:t>District Leadership defines projects </a:t>
          </a:r>
          <a:endParaRPr lang="en-US" sz="1800" dirty="0"/>
        </a:p>
      </dgm:t>
    </dgm:pt>
    <dgm:pt modelId="{50AE6E01-AA25-4F03-BB1C-1908606EB7EE}" type="parTrans" cxnId="{802B1E1E-A0CF-4E79-BBE4-6E9606A67D8A}">
      <dgm:prSet/>
      <dgm:spPr/>
      <dgm:t>
        <a:bodyPr/>
        <a:lstStyle/>
        <a:p>
          <a:endParaRPr lang="en-US"/>
        </a:p>
      </dgm:t>
    </dgm:pt>
    <dgm:pt modelId="{3A2EB215-5A17-4E35-9BD9-96313CA6183D}" type="sibTrans" cxnId="{802B1E1E-A0CF-4E79-BBE4-6E9606A67D8A}">
      <dgm:prSet/>
      <dgm:spPr>
        <a:noFill/>
        <a:ln w="28575">
          <a:solidFill>
            <a:schemeClr val="bg2">
              <a:lumMod val="25000"/>
            </a:schemeClr>
          </a:solidFill>
        </a:ln>
      </dgm:spPr>
      <dgm:t>
        <a:bodyPr/>
        <a:lstStyle/>
        <a:p>
          <a:endParaRPr lang="en-US" dirty="0"/>
        </a:p>
      </dgm:t>
    </dgm:pt>
    <dgm:pt modelId="{4DA8F931-E756-4F5D-AB9E-F7B2CC77390A}">
      <dgm:prSet phldrT="[Text]" custT="1"/>
      <dgm:spPr>
        <a:solidFill>
          <a:schemeClr val="bg2">
            <a:lumMod val="25000"/>
          </a:schemeClr>
        </a:solidFill>
      </dgm:spPr>
      <dgm:t>
        <a:bodyPr/>
        <a:lstStyle/>
        <a:p>
          <a:r>
            <a:rPr lang="en-US" sz="1800" dirty="0" smtClean="0"/>
            <a:t> A project is requested</a:t>
          </a:r>
          <a:endParaRPr lang="en-US" sz="1800" dirty="0"/>
        </a:p>
      </dgm:t>
    </dgm:pt>
    <dgm:pt modelId="{9FAE1929-BD87-4216-B3C0-051C4DC75ED9}" type="parTrans" cxnId="{68AD8EBF-7589-4AAF-AAA8-7D23B4980C67}">
      <dgm:prSet/>
      <dgm:spPr/>
      <dgm:t>
        <a:bodyPr/>
        <a:lstStyle/>
        <a:p>
          <a:endParaRPr lang="en-US"/>
        </a:p>
      </dgm:t>
    </dgm:pt>
    <dgm:pt modelId="{AF6349FD-FC8A-4E43-B741-B0A22C036536}" type="sibTrans" cxnId="{68AD8EBF-7589-4AAF-AAA8-7D23B4980C67}">
      <dgm:prSet/>
      <dgm:spPr>
        <a:noFill/>
        <a:ln w="25400">
          <a:solidFill>
            <a:schemeClr val="bg2">
              <a:lumMod val="25000"/>
            </a:schemeClr>
          </a:solidFill>
        </a:ln>
      </dgm:spPr>
      <dgm:t>
        <a:bodyPr/>
        <a:lstStyle/>
        <a:p>
          <a:endParaRPr lang="en-US" dirty="0"/>
        </a:p>
      </dgm:t>
    </dgm:pt>
    <dgm:pt modelId="{3D587933-57AE-4B21-AFDA-E33BF228483D}">
      <dgm:prSet phldrT="[Text]" custT="1"/>
      <dgm:spPr>
        <a:solidFill>
          <a:schemeClr val="bg2">
            <a:lumMod val="25000"/>
          </a:schemeClr>
        </a:solidFill>
      </dgm:spPr>
      <dgm:t>
        <a:bodyPr/>
        <a:lstStyle/>
        <a:p>
          <a:r>
            <a:rPr lang="en-US" sz="1800" dirty="0" smtClean="0"/>
            <a:t>IT Manager</a:t>
          </a:r>
        </a:p>
        <a:p>
          <a:r>
            <a:rPr lang="en-US" sz="1800" dirty="0" smtClean="0"/>
            <a:t>assigns projects</a:t>
          </a:r>
        </a:p>
        <a:p>
          <a:r>
            <a:rPr lang="en-US" sz="1800" dirty="0" smtClean="0"/>
            <a:t>to PMs</a:t>
          </a:r>
          <a:endParaRPr lang="en-US" sz="1800" dirty="0"/>
        </a:p>
      </dgm:t>
    </dgm:pt>
    <dgm:pt modelId="{86A23B5F-01D9-47A0-BAF7-D926C725AE19}" type="parTrans" cxnId="{DE54696F-3AC4-4249-89E5-91FE6AC3D37C}">
      <dgm:prSet/>
      <dgm:spPr/>
      <dgm:t>
        <a:bodyPr/>
        <a:lstStyle/>
        <a:p>
          <a:endParaRPr lang="en-US"/>
        </a:p>
      </dgm:t>
    </dgm:pt>
    <dgm:pt modelId="{8C88F199-9804-4D60-A143-591BCA7994AC}" type="sibTrans" cxnId="{DE54696F-3AC4-4249-89E5-91FE6AC3D37C}">
      <dgm:prSet/>
      <dgm:spPr/>
      <dgm:t>
        <a:bodyPr/>
        <a:lstStyle/>
        <a:p>
          <a:endParaRPr lang="en-US"/>
        </a:p>
      </dgm:t>
    </dgm:pt>
    <dgm:pt modelId="{7267277D-D37F-4645-A868-53CCDF04B85B}" type="pres">
      <dgm:prSet presAssocID="{FB809F00-8924-45D9-845E-B784B094367F}" presName="Name0" presStyleCnt="0">
        <dgm:presLayoutVars>
          <dgm:dir/>
          <dgm:resizeHandles val="exact"/>
        </dgm:presLayoutVars>
      </dgm:prSet>
      <dgm:spPr/>
    </dgm:pt>
    <dgm:pt modelId="{7FF41D73-5680-4861-9174-CDEBDCF26775}" type="pres">
      <dgm:prSet presAssocID="{321EB23F-21C8-411A-BB5A-F82B774E0704}" presName="node" presStyleLbl="node1" presStyleIdx="0" presStyleCnt="3" custLinFactNeighborX="-836" custLinFactNeighborY="2135">
        <dgm:presLayoutVars>
          <dgm:bulletEnabled val="1"/>
        </dgm:presLayoutVars>
      </dgm:prSet>
      <dgm:spPr/>
      <dgm:t>
        <a:bodyPr/>
        <a:lstStyle/>
        <a:p>
          <a:endParaRPr lang="en-US"/>
        </a:p>
      </dgm:t>
    </dgm:pt>
    <dgm:pt modelId="{1ABA0E5E-3666-4FE7-9E3B-58FC75C695C1}" type="pres">
      <dgm:prSet presAssocID="{3A2EB215-5A17-4E35-9BD9-96313CA6183D}" presName="sibTrans" presStyleLbl="sibTrans2D1" presStyleIdx="0" presStyleCnt="2" custScaleX="134147" custLinFactNeighborX="-5074" custLinFactNeighborY="4163"/>
      <dgm:spPr/>
      <dgm:t>
        <a:bodyPr/>
        <a:lstStyle/>
        <a:p>
          <a:endParaRPr lang="en-US"/>
        </a:p>
      </dgm:t>
    </dgm:pt>
    <dgm:pt modelId="{17254F26-D65E-40F7-929C-91E213C18D3B}" type="pres">
      <dgm:prSet presAssocID="{3A2EB215-5A17-4E35-9BD9-96313CA6183D}" presName="connectorText" presStyleLbl="sibTrans2D1" presStyleIdx="0" presStyleCnt="2"/>
      <dgm:spPr/>
      <dgm:t>
        <a:bodyPr/>
        <a:lstStyle/>
        <a:p>
          <a:endParaRPr lang="en-US"/>
        </a:p>
      </dgm:t>
    </dgm:pt>
    <dgm:pt modelId="{D0DE848E-9683-43E4-97D4-36F4A1697A6C}" type="pres">
      <dgm:prSet presAssocID="{4DA8F931-E756-4F5D-AB9E-F7B2CC77390A}" presName="node" presStyleLbl="node1" presStyleIdx="1" presStyleCnt="3" custLinFactNeighborY="-245">
        <dgm:presLayoutVars>
          <dgm:bulletEnabled val="1"/>
        </dgm:presLayoutVars>
      </dgm:prSet>
      <dgm:spPr/>
      <dgm:t>
        <a:bodyPr/>
        <a:lstStyle/>
        <a:p>
          <a:endParaRPr lang="en-US"/>
        </a:p>
      </dgm:t>
    </dgm:pt>
    <dgm:pt modelId="{84C2FB36-5EF7-4057-A767-8533EF607DF7}" type="pres">
      <dgm:prSet presAssocID="{AF6349FD-FC8A-4E43-B741-B0A22C036536}" presName="sibTrans" presStyleLbl="sibTrans2D1" presStyleIdx="1" presStyleCnt="2" custScaleX="134627"/>
      <dgm:spPr/>
      <dgm:t>
        <a:bodyPr/>
        <a:lstStyle/>
        <a:p>
          <a:endParaRPr lang="en-US"/>
        </a:p>
      </dgm:t>
    </dgm:pt>
    <dgm:pt modelId="{50BB968B-2755-4B9D-90F3-86152D831E3E}" type="pres">
      <dgm:prSet presAssocID="{AF6349FD-FC8A-4E43-B741-B0A22C036536}" presName="connectorText" presStyleLbl="sibTrans2D1" presStyleIdx="1" presStyleCnt="2"/>
      <dgm:spPr/>
      <dgm:t>
        <a:bodyPr/>
        <a:lstStyle/>
        <a:p>
          <a:endParaRPr lang="en-US"/>
        </a:p>
      </dgm:t>
    </dgm:pt>
    <dgm:pt modelId="{0A28393E-39FD-44AF-AD80-8EB0C8CC2D74}" type="pres">
      <dgm:prSet presAssocID="{3D587933-57AE-4B21-AFDA-E33BF228483D}" presName="node" presStyleLbl="node1" presStyleIdx="2" presStyleCnt="3">
        <dgm:presLayoutVars>
          <dgm:bulletEnabled val="1"/>
        </dgm:presLayoutVars>
      </dgm:prSet>
      <dgm:spPr/>
      <dgm:t>
        <a:bodyPr/>
        <a:lstStyle/>
        <a:p>
          <a:endParaRPr lang="en-US"/>
        </a:p>
      </dgm:t>
    </dgm:pt>
  </dgm:ptLst>
  <dgm:cxnLst>
    <dgm:cxn modelId="{DA4A8E69-945A-431D-BF55-5F49C2BFC563}" type="presOf" srcId="{AF6349FD-FC8A-4E43-B741-B0A22C036536}" destId="{50BB968B-2755-4B9D-90F3-86152D831E3E}" srcOrd="1" destOrd="0" presId="urn:microsoft.com/office/officeart/2005/8/layout/process1"/>
    <dgm:cxn modelId="{44D9ED48-C131-4938-9F49-3731BA5693B3}" type="presOf" srcId="{4DA8F931-E756-4F5D-AB9E-F7B2CC77390A}" destId="{D0DE848E-9683-43E4-97D4-36F4A1697A6C}" srcOrd="0" destOrd="0" presId="urn:microsoft.com/office/officeart/2005/8/layout/process1"/>
    <dgm:cxn modelId="{DE54696F-3AC4-4249-89E5-91FE6AC3D37C}" srcId="{FB809F00-8924-45D9-845E-B784B094367F}" destId="{3D587933-57AE-4B21-AFDA-E33BF228483D}" srcOrd="2" destOrd="0" parTransId="{86A23B5F-01D9-47A0-BAF7-D926C725AE19}" sibTransId="{8C88F199-9804-4D60-A143-591BCA7994AC}"/>
    <dgm:cxn modelId="{1458472F-0011-48CE-B60B-96FB1694E834}" type="presOf" srcId="{AF6349FD-FC8A-4E43-B741-B0A22C036536}" destId="{84C2FB36-5EF7-4057-A767-8533EF607DF7}" srcOrd="0" destOrd="0" presId="urn:microsoft.com/office/officeart/2005/8/layout/process1"/>
    <dgm:cxn modelId="{B3749A2E-3C21-4CA7-AA38-0A3BECFEB246}" type="presOf" srcId="{FB809F00-8924-45D9-845E-B784B094367F}" destId="{7267277D-D37F-4645-A868-53CCDF04B85B}" srcOrd="0" destOrd="0" presId="urn:microsoft.com/office/officeart/2005/8/layout/process1"/>
    <dgm:cxn modelId="{0DFB3580-3294-45B3-8DAE-47AFBA417D3F}" type="presOf" srcId="{3A2EB215-5A17-4E35-9BD9-96313CA6183D}" destId="{17254F26-D65E-40F7-929C-91E213C18D3B}" srcOrd="1" destOrd="0" presId="urn:microsoft.com/office/officeart/2005/8/layout/process1"/>
    <dgm:cxn modelId="{802B1E1E-A0CF-4E79-BBE4-6E9606A67D8A}" srcId="{FB809F00-8924-45D9-845E-B784B094367F}" destId="{321EB23F-21C8-411A-BB5A-F82B774E0704}" srcOrd="0" destOrd="0" parTransId="{50AE6E01-AA25-4F03-BB1C-1908606EB7EE}" sibTransId="{3A2EB215-5A17-4E35-9BD9-96313CA6183D}"/>
    <dgm:cxn modelId="{998DB60E-2D78-48AF-90C1-84FBE980003D}" type="presOf" srcId="{3D587933-57AE-4B21-AFDA-E33BF228483D}" destId="{0A28393E-39FD-44AF-AD80-8EB0C8CC2D74}" srcOrd="0" destOrd="0" presId="urn:microsoft.com/office/officeart/2005/8/layout/process1"/>
    <dgm:cxn modelId="{68AD8EBF-7589-4AAF-AAA8-7D23B4980C67}" srcId="{FB809F00-8924-45D9-845E-B784B094367F}" destId="{4DA8F931-E756-4F5D-AB9E-F7B2CC77390A}" srcOrd="1" destOrd="0" parTransId="{9FAE1929-BD87-4216-B3C0-051C4DC75ED9}" sibTransId="{AF6349FD-FC8A-4E43-B741-B0A22C036536}"/>
    <dgm:cxn modelId="{2E704708-C941-470F-861D-E122C40E91D8}" type="presOf" srcId="{321EB23F-21C8-411A-BB5A-F82B774E0704}" destId="{7FF41D73-5680-4861-9174-CDEBDCF26775}" srcOrd="0" destOrd="0" presId="urn:microsoft.com/office/officeart/2005/8/layout/process1"/>
    <dgm:cxn modelId="{912C1AFD-4F96-4D9F-9647-8DB90C8CE9DC}" type="presOf" srcId="{3A2EB215-5A17-4E35-9BD9-96313CA6183D}" destId="{1ABA0E5E-3666-4FE7-9E3B-58FC75C695C1}" srcOrd="0" destOrd="0" presId="urn:microsoft.com/office/officeart/2005/8/layout/process1"/>
    <dgm:cxn modelId="{71F87142-0E76-41A4-8FFE-9AE38C422EF9}" type="presParOf" srcId="{7267277D-D37F-4645-A868-53CCDF04B85B}" destId="{7FF41D73-5680-4861-9174-CDEBDCF26775}" srcOrd="0" destOrd="0" presId="urn:microsoft.com/office/officeart/2005/8/layout/process1"/>
    <dgm:cxn modelId="{3239949E-363C-43A7-9217-9091E765FDB3}" type="presParOf" srcId="{7267277D-D37F-4645-A868-53CCDF04B85B}" destId="{1ABA0E5E-3666-4FE7-9E3B-58FC75C695C1}" srcOrd="1" destOrd="0" presId="urn:microsoft.com/office/officeart/2005/8/layout/process1"/>
    <dgm:cxn modelId="{31E72267-411F-4982-87F6-E5741F795B12}" type="presParOf" srcId="{1ABA0E5E-3666-4FE7-9E3B-58FC75C695C1}" destId="{17254F26-D65E-40F7-929C-91E213C18D3B}" srcOrd="0" destOrd="0" presId="urn:microsoft.com/office/officeart/2005/8/layout/process1"/>
    <dgm:cxn modelId="{7E7EE47D-974C-45E1-8867-440CF7D925E2}" type="presParOf" srcId="{7267277D-D37F-4645-A868-53CCDF04B85B}" destId="{D0DE848E-9683-43E4-97D4-36F4A1697A6C}" srcOrd="2" destOrd="0" presId="urn:microsoft.com/office/officeart/2005/8/layout/process1"/>
    <dgm:cxn modelId="{447B45CE-87A1-4EC7-889E-4A41242D0FFF}" type="presParOf" srcId="{7267277D-D37F-4645-A868-53CCDF04B85B}" destId="{84C2FB36-5EF7-4057-A767-8533EF607DF7}" srcOrd="3" destOrd="0" presId="urn:microsoft.com/office/officeart/2005/8/layout/process1"/>
    <dgm:cxn modelId="{3792AA7B-D138-4B89-9F43-BCADA0815E99}" type="presParOf" srcId="{84C2FB36-5EF7-4057-A767-8533EF607DF7}" destId="{50BB968B-2755-4B9D-90F3-86152D831E3E}" srcOrd="0" destOrd="0" presId="urn:microsoft.com/office/officeart/2005/8/layout/process1"/>
    <dgm:cxn modelId="{CFC4C4F3-0BFD-4527-B48B-28162E17C64D}" type="presParOf" srcId="{7267277D-D37F-4645-A868-53CCDF04B85B}" destId="{0A28393E-39FD-44AF-AD80-8EB0C8CC2D74}" srcOrd="4"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809F00-8924-45D9-845E-B784B094367F}" type="doc">
      <dgm:prSet loTypeId="urn:microsoft.com/office/officeart/2005/8/layout/process1" loCatId="process" qsTypeId="urn:microsoft.com/office/officeart/2005/8/quickstyle/simple1" qsCatId="simple" csTypeId="urn:microsoft.com/office/officeart/2005/8/colors/accent1_2" csCatId="accent1" phldr="1"/>
      <dgm:spPr/>
    </dgm:pt>
    <dgm:pt modelId="{3D587933-57AE-4B21-AFDA-E33BF228483D}">
      <dgm:prSet phldrT="[Text]" custT="1"/>
      <dgm:spPr>
        <a:solidFill>
          <a:schemeClr val="bg2">
            <a:lumMod val="25000"/>
          </a:schemeClr>
        </a:solidFill>
      </dgm:spPr>
      <dgm:t>
        <a:bodyPr/>
        <a:lstStyle/>
        <a:p>
          <a:r>
            <a:rPr lang="en-US" sz="1800" dirty="0" smtClean="0"/>
            <a:t>PMs initiate and manage the  projects</a:t>
          </a:r>
          <a:endParaRPr lang="en-US" sz="1800" dirty="0"/>
        </a:p>
      </dgm:t>
    </dgm:pt>
    <dgm:pt modelId="{86A23B5F-01D9-47A0-BAF7-D926C725AE19}" type="parTrans" cxnId="{DE54696F-3AC4-4249-89E5-91FE6AC3D37C}">
      <dgm:prSet/>
      <dgm:spPr/>
      <dgm:t>
        <a:bodyPr/>
        <a:lstStyle/>
        <a:p>
          <a:endParaRPr lang="en-US"/>
        </a:p>
      </dgm:t>
    </dgm:pt>
    <dgm:pt modelId="{8C88F199-9804-4D60-A143-591BCA7994AC}" type="sibTrans" cxnId="{DE54696F-3AC4-4249-89E5-91FE6AC3D37C}">
      <dgm:prSet/>
      <dgm:spPr/>
      <dgm:t>
        <a:bodyPr/>
        <a:lstStyle/>
        <a:p>
          <a:endParaRPr lang="en-US"/>
        </a:p>
      </dgm:t>
    </dgm:pt>
    <dgm:pt modelId="{7267277D-D37F-4645-A868-53CCDF04B85B}" type="pres">
      <dgm:prSet presAssocID="{FB809F00-8924-45D9-845E-B784B094367F}" presName="Name0" presStyleCnt="0">
        <dgm:presLayoutVars>
          <dgm:dir/>
          <dgm:resizeHandles val="exact"/>
        </dgm:presLayoutVars>
      </dgm:prSet>
      <dgm:spPr/>
    </dgm:pt>
    <dgm:pt modelId="{0A28393E-39FD-44AF-AD80-8EB0C8CC2D74}" type="pres">
      <dgm:prSet presAssocID="{3D587933-57AE-4B21-AFDA-E33BF228483D}" presName="node" presStyleLbl="node1" presStyleIdx="0" presStyleCnt="1" custLinFactNeighborX="-14727" custLinFactNeighborY="-44118">
        <dgm:presLayoutVars>
          <dgm:bulletEnabled val="1"/>
        </dgm:presLayoutVars>
      </dgm:prSet>
      <dgm:spPr/>
      <dgm:t>
        <a:bodyPr/>
        <a:lstStyle/>
        <a:p>
          <a:endParaRPr lang="en-US"/>
        </a:p>
      </dgm:t>
    </dgm:pt>
  </dgm:ptLst>
  <dgm:cxnLst>
    <dgm:cxn modelId="{998DB60E-2D78-48AF-90C1-84FBE980003D}" type="presOf" srcId="{3D587933-57AE-4B21-AFDA-E33BF228483D}" destId="{0A28393E-39FD-44AF-AD80-8EB0C8CC2D74}" srcOrd="0" destOrd="0" presId="urn:microsoft.com/office/officeart/2005/8/layout/process1"/>
    <dgm:cxn modelId="{B3749A2E-3C21-4CA7-AA38-0A3BECFEB246}" type="presOf" srcId="{FB809F00-8924-45D9-845E-B784B094367F}" destId="{7267277D-D37F-4645-A868-53CCDF04B85B}" srcOrd="0" destOrd="0" presId="urn:microsoft.com/office/officeart/2005/8/layout/process1"/>
    <dgm:cxn modelId="{DE54696F-3AC4-4249-89E5-91FE6AC3D37C}" srcId="{FB809F00-8924-45D9-845E-B784B094367F}" destId="{3D587933-57AE-4B21-AFDA-E33BF228483D}" srcOrd="0" destOrd="0" parTransId="{86A23B5F-01D9-47A0-BAF7-D926C725AE19}" sibTransId="{8C88F199-9804-4D60-A143-591BCA7994AC}"/>
    <dgm:cxn modelId="{CFC4C4F3-0BFD-4527-B48B-28162E17C64D}" type="presParOf" srcId="{7267277D-D37F-4645-A868-53CCDF04B85B}" destId="{0A28393E-39FD-44AF-AD80-8EB0C8CC2D74}" srcOrd="0" destOrd="0" presId="urn:microsoft.com/office/officeart/2005/8/layout/process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F41D73-5680-4861-9174-CDEBDCF26775}">
      <dsp:nvSpPr>
        <dsp:cNvPr id="0" name=""/>
        <dsp:cNvSpPr/>
      </dsp:nvSpPr>
      <dsp:spPr>
        <a:xfrm>
          <a:off x="1690" y="161878"/>
          <a:ext cx="1982440" cy="1189464"/>
        </a:xfrm>
        <a:prstGeom prst="roundRect">
          <a:avLst>
            <a:gd name="adj" fmla="val 10000"/>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District Leadership defines projects </a:t>
          </a:r>
          <a:endParaRPr lang="en-US" sz="1800" kern="1200" dirty="0"/>
        </a:p>
      </dsp:txBody>
      <dsp:txXfrm>
        <a:off x="36528" y="196716"/>
        <a:ext cx="1912764" cy="1119788"/>
      </dsp:txXfrm>
    </dsp:sp>
    <dsp:sp modelId="{1ABA0E5E-3666-4FE7-9E3B-58FC75C695C1}">
      <dsp:nvSpPr>
        <dsp:cNvPr id="0" name=""/>
        <dsp:cNvSpPr/>
      </dsp:nvSpPr>
      <dsp:spPr>
        <a:xfrm rot="21564999">
          <a:off x="2089933" y="516979"/>
          <a:ext cx="567332" cy="491645"/>
        </a:xfrm>
        <a:prstGeom prst="rightArrow">
          <a:avLst>
            <a:gd name="adj1" fmla="val 60000"/>
            <a:gd name="adj2" fmla="val 50000"/>
          </a:avLst>
        </a:prstGeom>
        <a:noFill/>
        <a:ln w="28575">
          <a:solidFill>
            <a:schemeClr val="bg2">
              <a:lumMod val="25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dirty="0"/>
        </a:p>
      </dsp:txBody>
      <dsp:txXfrm>
        <a:off x="2089937" y="616059"/>
        <a:ext cx="419839" cy="294987"/>
      </dsp:txXfrm>
    </dsp:sp>
    <dsp:sp modelId="{D0DE848E-9683-43E4-97D4-36F4A1697A6C}">
      <dsp:nvSpPr>
        <dsp:cNvPr id="0" name=""/>
        <dsp:cNvSpPr/>
      </dsp:nvSpPr>
      <dsp:spPr>
        <a:xfrm>
          <a:off x="2782049" y="133569"/>
          <a:ext cx="1982440" cy="1189464"/>
        </a:xfrm>
        <a:prstGeom prst="roundRect">
          <a:avLst>
            <a:gd name="adj" fmla="val 10000"/>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 A project is requested</a:t>
          </a:r>
          <a:endParaRPr lang="en-US" sz="1800" kern="1200" dirty="0"/>
        </a:p>
      </dsp:txBody>
      <dsp:txXfrm>
        <a:off x="2816887" y="168407"/>
        <a:ext cx="1912764" cy="1119788"/>
      </dsp:txXfrm>
    </dsp:sp>
    <dsp:sp modelId="{84C2FB36-5EF7-4057-A767-8533EF607DF7}">
      <dsp:nvSpPr>
        <dsp:cNvPr id="0" name=""/>
        <dsp:cNvSpPr/>
      </dsp:nvSpPr>
      <dsp:spPr>
        <a:xfrm rot="3610">
          <a:off x="4889968" y="483948"/>
          <a:ext cx="565807" cy="491645"/>
        </a:xfrm>
        <a:prstGeom prst="rightArrow">
          <a:avLst>
            <a:gd name="adj1" fmla="val 60000"/>
            <a:gd name="adj2" fmla="val 50000"/>
          </a:avLst>
        </a:prstGeom>
        <a:noFill/>
        <a:ln w="25400">
          <a:solidFill>
            <a:schemeClr val="bg2">
              <a:lumMod val="25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dirty="0"/>
        </a:p>
      </dsp:txBody>
      <dsp:txXfrm>
        <a:off x="4889968" y="582200"/>
        <a:ext cx="418314" cy="294987"/>
      </dsp:txXfrm>
    </dsp:sp>
    <dsp:sp modelId="{0A28393E-39FD-44AF-AD80-8EB0C8CC2D74}">
      <dsp:nvSpPr>
        <dsp:cNvPr id="0" name=""/>
        <dsp:cNvSpPr/>
      </dsp:nvSpPr>
      <dsp:spPr>
        <a:xfrm>
          <a:off x="5557465" y="136483"/>
          <a:ext cx="1982440" cy="1189464"/>
        </a:xfrm>
        <a:prstGeom prst="roundRect">
          <a:avLst>
            <a:gd name="adj" fmla="val 10000"/>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IT Manager</a:t>
          </a:r>
        </a:p>
        <a:p>
          <a:pPr lvl="0" algn="ctr" defTabSz="800100">
            <a:lnSpc>
              <a:spcPct val="90000"/>
            </a:lnSpc>
            <a:spcBef>
              <a:spcPct val="0"/>
            </a:spcBef>
            <a:spcAft>
              <a:spcPct val="35000"/>
            </a:spcAft>
          </a:pPr>
          <a:r>
            <a:rPr lang="en-US" sz="1800" kern="1200" dirty="0" smtClean="0"/>
            <a:t>assigns projects</a:t>
          </a:r>
        </a:p>
        <a:p>
          <a:pPr lvl="0" algn="ctr" defTabSz="800100">
            <a:lnSpc>
              <a:spcPct val="90000"/>
            </a:lnSpc>
            <a:spcBef>
              <a:spcPct val="0"/>
            </a:spcBef>
            <a:spcAft>
              <a:spcPct val="35000"/>
            </a:spcAft>
          </a:pPr>
          <a:r>
            <a:rPr lang="en-US" sz="1800" kern="1200" dirty="0" smtClean="0"/>
            <a:t>to PMs</a:t>
          </a:r>
          <a:endParaRPr lang="en-US" sz="1800" kern="1200" dirty="0"/>
        </a:p>
      </dsp:txBody>
      <dsp:txXfrm>
        <a:off x="5592303" y="171321"/>
        <a:ext cx="1912764" cy="1119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8393E-39FD-44AF-AD80-8EB0C8CC2D74}">
      <dsp:nvSpPr>
        <dsp:cNvPr id="0" name=""/>
        <dsp:cNvSpPr/>
      </dsp:nvSpPr>
      <dsp:spPr>
        <a:xfrm>
          <a:off x="0" y="0"/>
          <a:ext cx="4118555" cy="1077493"/>
        </a:xfrm>
        <a:prstGeom prst="roundRect">
          <a:avLst>
            <a:gd name="adj" fmla="val 10000"/>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PMs initiate and manage the  projects</a:t>
          </a:r>
          <a:endParaRPr lang="en-US" sz="1800" kern="1200" dirty="0"/>
        </a:p>
      </dsp:txBody>
      <dsp:txXfrm>
        <a:off x="31559" y="31559"/>
        <a:ext cx="4055437" cy="101437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7" tIns="46589" rIns="93177" bIns="46589" rtlCol="0"/>
          <a:lstStyle>
            <a:lvl1pPr algn="r">
              <a:defRPr sz="1200"/>
            </a:lvl1pPr>
          </a:lstStyle>
          <a:p>
            <a:fld id="{6EE12846-8C85-45C2-91D7-4CB11DE7B4A4}" type="datetimeFigureOut">
              <a:rPr lang="en-US" smtClean="0"/>
              <a:t>2/18/2021</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7" tIns="46589" rIns="93177" bIns="46589" rtlCol="0" anchor="b"/>
          <a:lstStyle>
            <a:lvl1pPr algn="r">
              <a:defRPr sz="1200"/>
            </a:lvl1pPr>
          </a:lstStyle>
          <a:p>
            <a:fld id="{46747616-6716-43F8-A493-BB580C6ABA96}" type="slidenum">
              <a:rPr lang="en-US" smtClean="0"/>
              <a:t>‹#›</a:t>
            </a:fld>
            <a:endParaRPr lang="en-US" dirty="0"/>
          </a:p>
        </p:txBody>
      </p:sp>
    </p:spTree>
    <p:extLst>
      <p:ext uri="{BB962C8B-B14F-4D97-AF65-F5344CB8AC3E}">
        <p14:creationId xmlns:p14="http://schemas.microsoft.com/office/powerpoint/2010/main" val="2653509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6D5FA93F-CB58-4D85-B336-71FB1CDE84CF}" type="datetimeFigureOut">
              <a:rPr lang="en-US" smtClean="0"/>
              <a:t>2/18/2021</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4BA3C6D9-C7E7-4D3F-A40F-76E519A6EC7A}" type="slidenum">
              <a:rPr lang="en-US" smtClean="0"/>
              <a:t>‹#›</a:t>
            </a:fld>
            <a:endParaRPr lang="en-US" dirty="0"/>
          </a:p>
        </p:txBody>
      </p:sp>
    </p:spTree>
    <p:extLst>
      <p:ext uri="{BB962C8B-B14F-4D97-AF65-F5344CB8AC3E}">
        <p14:creationId xmlns:p14="http://schemas.microsoft.com/office/powerpoint/2010/main" val="3771327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3C6D9-C7E7-4D3F-A40F-76E519A6EC7A}" type="slidenum">
              <a:rPr lang="en-US" smtClean="0"/>
              <a:t>1</a:t>
            </a:fld>
            <a:endParaRPr lang="en-US" dirty="0"/>
          </a:p>
        </p:txBody>
      </p:sp>
    </p:spTree>
    <p:extLst>
      <p:ext uri="{BB962C8B-B14F-4D97-AF65-F5344CB8AC3E}">
        <p14:creationId xmlns:p14="http://schemas.microsoft.com/office/powerpoint/2010/main" val="359150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6"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1547" indent="-285210" eaLnBrk="0" hangingPunct="0">
              <a:defRPr sz="2400">
                <a:solidFill>
                  <a:schemeClr val="tx1"/>
                </a:solidFill>
                <a:latin typeface="Times New Roman" pitchFamily="18" charset="0"/>
              </a:defRPr>
            </a:lvl2pPr>
            <a:lvl3pPr marL="1140841" indent="-228168" eaLnBrk="0" hangingPunct="0">
              <a:defRPr sz="2400">
                <a:solidFill>
                  <a:schemeClr val="tx1"/>
                </a:solidFill>
                <a:latin typeface="Times New Roman" pitchFamily="18" charset="0"/>
              </a:defRPr>
            </a:lvl3pPr>
            <a:lvl4pPr marL="1597177" indent="-228168" eaLnBrk="0" hangingPunct="0">
              <a:defRPr sz="2400">
                <a:solidFill>
                  <a:schemeClr val="tx1"/>
                </a:solidFill>
                <a:latin typeface="Times New Roman" pitchFamily="18" charset="0"/>
              </a:defRPr>
            </a:lvl4pPr>
            <a:lvl5pPr marL="2053512" indent="-228168" eaLnBrk="0" hangingPunct="0">
              <a:defRPr sz="2400">
                <a:solidFill>
                  <a:schemeClr val="tx1"/>
                </a:solidFill>
                <a:latin typeface="Times New Roman" pitchFamily="18" charset="0"/>
              </a:defRPr>
            </a:lvl5pPr>
            <a:lvl6pPr marL="2509849" indent="-228168" eaLnBrk="0" fontAlgn="base" hangingPunct="0">
              <a:spcBef>
                <a:spcPct val="0"/>
              </a:spcBef>
              <a:spcAft>
                <a:spcPct val="0"/>
              </a:spcAft>
              <a:defRPr sz="2400">
                <a:solidFill>
                  <a:schemeClr val="tx1"/>
                </a:solidFill>
                <a:latin typeface="Times New Roman" pitchFamily="18" charset="0"/>
              </a:defRPr>
            </a:lvl6pPr>
            <a:lvl7pPr marL="2966185" indent="-228168" eaLnBrk="0" fontAlgn="base" hangingPunct="0">
              <a:spcBef>
                <a:spcPct val="0"/>
              </a:spcBef>
              <a:spcAft>
                <a:spcPct val="0"/>
              </a:spcAft>
              <a:defRPr sz="2400">
                <a:solidFill>
                  <a:schemeClr val="tx1"/>
                </a:solidFill>
                <a:latin typeface="Times New Roman" pitchFamily="18" charset="0"/>
              </a:defRPr>
            </a:lvl7pPr>
            <a:lvl8pPr marL="3422521" indent="-228168" eaLnBrk="0" fontAlgn="base" hangingPunct="0">
              <a:spcBef>
                <a:spcPct val="0"/>
              </a:spcBef>
              <a:spcAft>
                <a:spcPct val="0"/>
              </a:spcAft>
              <a:defRPr sz="2400">
                <a:solidFill>
                  <a:schemeClr val="tx1"/>
                </a:solidFill>
                <a:latin typeface="Times New Roman" pitchFamily="18" charset="0"/>
              </a:defRPr>
            </a:lvl8pPr>
            <a:lvl9pPr marL="3878857" indent="-228168" eaLnBrk="0" fontAlgn="base" hangingPunct="0">
              <a:spcBef>
                <a:spcPct val="0"/>
              </a:spcBef>
              <a:spcAft>
                <a:spcPct val="0"/>
              </a:spcAft>
              <a:defRPr sz="2400">
                <a:solidFill>
                  <a:schemeClr val="tx1"/>
                </a:solidFill>
                <a:latin typeface="Times New Roman" pitchFamily="18" charset="0"/>
              </a:defRPr>
            </a:lvl9pPr>
          </a:lstStyle>
          <a:p>
            <a:pPr eaLnBrk="1" hangingPunct="1"/>
            <a:fld id="{90639BF7-C3B7-4871-A4FD-9C56AF89EF0E}" type="slidenum">
              <a:rPr lang="en-US" sz="1200">
                <a:solidFill>
                  <a:srgbClr val="000000"/>
                </a:solidFill>
              </a:rPr>
              <a:pPr eaLnBrk="1" hangingPunct="1"/>
              <a:t>2</a:t>
            </a:fld>
            <a:endParaRPr lang="en-US" sz="1200" dirty="0">
              <a:solidFill>
                <a:srgbClr val="000000"/>
              </a:solidFill>
            </a:endParaRPr>
          </a:p>
        </p:txBody>
      </p:sp>
      <p:sp>
        <p:nvSpPr>
          <p:cNvPr id="2" name="Notes Placeholder 1"/>
          <p:cNvSpPr>
            <a:spLocks noGrp="1"/>
          </p:cNvSpPr>
          <p:nvPr>
            <p:ph type="body" sz="quarter" idx="10"/>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endParaRPr lang="en-US" dirty="0" smtClean="0">
              <a:latin typeface="Arial" charset="0"/>
              <a:cs typeface="Arial" charset="0"/>
            </a:endParaRPr>
          </a:p>
        </p:txBody>
      </p:sp>
      <p:sp>
        <p:nvSpPr>
          <p:cNvPr id="33796"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1547" indent="-285210" eaLnBrk="0" hangingPunct="0">
              <a:defRPr sz="2400">
                <a:solidFill>
                  <a:schemeClr val="tx1"/>
                </a:solidFill>
                <a:latin typeface="Times New Roman" pitchFamily="18" charset="0"/>
              </a:defRPr>
            </a:lvl2pPr>
            <a:lvl3pPr marL="1140841" indent="-228168" eaLnBrk="0" hangingPunct="0">
              <a:defRPr sz="2400">
                <a:solidFill>
                  <a:schemeClr val="tx1"/>
                </a:solidFill>
                <a:latin typeface="Times New Roman" pitchFamily="18" charset="0"/>
              </a:defRPr>
            </a:lvl3pPr>
            <a:lvl4pPr marL="1597177" indent="-228168" eaLnBrk="0" hangingPunct="0">
              <a:defRPr sz="2400">
                <a:solidFill>
                  <a:schemeClr val="tx1"/>
                </a:solidFill>
                <a:latin typeface="Times New Roman" pitchFamily="18" charset="0"/>
              </a:defRPr>
            </a:lvl4pPr>
            <a:lvl5pPr marL="2053512" indent="-228168" eaLnBrk="0" hangingPunct="0">
              <a:defRPr sz="2400">
                <a:solidFill>
                  <a:schemeClr val="tx1"/>
                </a:solidFill>
                <a:latin typeface="Times New Roman" pitchFamily="18" charset="0"/>
              </a:defRPr>
            </a:lvl5pPr>
            <a:lvl6pPr marL="2509849" indent="-228168" eaLnBrk="0" fontAlgn="base" hangingPunct="0">
              <a:spcBef>
                <a:spcPct val="0"/>
              </a:spcBef>
              <a:spcAft>
                <a:spcPct val="0"/>
              </a:spcAft>
              <a:defRPr sz="2400">
                <a:solidFill>
                  <a:schemeClr val="tx1"/>
                </a:solidFill>
                <a:latin typeface="Times New Roman" pitchFamily="18" charset="0"/>
              </a:defRPr>
            </a:lvl6pPr>
            <a:lvl7pPr marL="2966185" indent="-228168" eaLnBrk="0" fontAlgn="base" hangingPunct="0">
              <a:spcBef>
                <a:spcPct val="0"/>
              </a:spcBef>
              <a:spcAft>
                <a:spcPct val="0"/>
              </a:spcAft>
              <a:defRPr sz="2400">
                <a:solidFill>
                  <a:schemeClr val="tx1"/>
                </a:solidFill>
                <a:latin typeface="Times New Roman" pitchFamily="18" charset="0"/>
              </a:defRPr>
            </a:lvl7pPr>
            <a:lvl8pPr marL="3422521" indent="-228168" eaLnBrk="0" fontAlgn="base" hangingPunct="0">
              <a:spcBef>
                <a:spcPct val="0"/>
              </a:spcBef>
              <a:spcAft>
                <a:spcPct val="0"/>
              </a:spcAft>
              <a:defRPr sz="2400">
                <a:solidFill>
                  <a:schemeClr val="tx1"/>
                </a:solidFill>
                <a:latin typeface="Times New Roman" pitchFamily="18" charset="0"/>
              </a:defRPr>
            </a:lvl8pPr>
            <a:lvl9pPr marL="3878857" indent="-228168" eaLnBrk="0" fontAlgn="base" hangingPunct="0">
              <a:spcBef>
                <a:spcPct val="0"/>
              </a:spcBef>
              <a:spcAft>
                <a:spcPct val="0"/>
              </a:spcAft>
              <a:defRPr sz="2400">
                <a:solidFill>
                  <a:schemeClr val="tx1"/>
                </a:solidFill>
                <a:latin typeface="Times New Roman" pitchFamily="18" charset="0"/>
              </a:defRPr>
            </a:lvl9pPr>
          </a:lstStyle>
          <a:p>
            <a:pPr eaLnBrk="1" hangingPunct="1"/>
            <a:fld id="{90639BF7-C3B7-4871-A4FD-9C56AF89EF0E}" type="slidenum">
              <a:rPr lang="en-US" sz="1200">
                <a:solidFill>
                  <a:srgbClr val="000000"/>
                </a:solidFill>
              </a:rPr>
              <a:pPr eaLnBrk="1" hangingPunct="1"/>
              <a:t>3</a:t>
            </a:fld>
            <a:endParaRPr lang="en-US" sz="1200" dirty="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endParaRPr lang="en-US" dirty="0" smtClean="0">
              <a:latin typeface="Arial" charset="0"/>
              <a:cs typeface="Arial" charset="0"/>
            </a:endParaRPr>
          </a:p>
        </p:txBody>
      </p:sp>
      <p:sp>
        <p:nvSpPr>
          <p:cNvPr id="33796"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1547" indent="-285210" eaLnBrk="0" hangingPunct="0">
              <a:defRPr sz="2400">
                <a:solidFill>
                  <a:schemeClr val="tx1"/>
                </a:solidFill>
                <a:latin typeface="Times New Roman" pitchFamily="18" charset="0"/>
              </a:defRPr>
            </a:lvl2pPr>
            <a:lvl3pPr marL="1140841" indent="-228168" eaLnBrk="0" hangingPunct="0">
              <a:defRPr sz="2400">
                <a:solidFill>
                  <a:schemeClr val="tx1"/>
                </a:solidFill>
                <a:latin typeface="Times New Roman" pitchFamily="18" charset="0"/>
              </a:defRPr>
            </a:lvl3pPr>
            <a:lvl4pPr marL="1597177" indent="-228168" eaLnBrk="0" hangingPunct="0">
              <a:defRPr sz="2400">
                <a:solidFill>
                  <a:schemeClr val="tx1"/>
                </a:solidFill>
                <a:latin typeface="Times New Roman" pitchFamily="18" charset="0"/>
              </a:defRPr>
            </a:lvl4pPr>
            <a:lvl5pPr marL="2053512" indent="-228168" eaLnBrk="0" hangingPunct="0">
              <a:defRPr sz="2400">
                <a:solidFill>
                  <a:schemeClr val="tx1"/>
                </a:solidFill>
                <a:latin typeface="Times New Roman" pitchFamily="18" charset="0"/>
              </a:defRPr>
            </a:lvl5pPr>
            <a:lvl6pPr marL="2509849" indent="-228168" eaLnBrk="0" fontAlgn="base" hangingPunct="0">
              <a:spcBef>
                <a:spcPct val="0"/>
              </a:spcBef>
              <a:spcAft>
                <a:spcPct val="0"/>
              </a:spcAft>
              <a:defRPr sz="2400">
                <a:solidFill>
                  <a:schemeClr val="tx1"/>
                </a:solidFill>
                <a:latin typeface="Times New Roman" pitchFamily="18" charset="0"/>
              </a:defRPr>
            </a:lvl6pPr>
            <a:lvl7pPr marL="2966185" indent="-228168" eaLnBrk="0" fontAlgn="base" hangingPunct="0">
              <a:spcBef>
                <a:spcPct val="0"/>
              </a:spcBef>
              <a:spcAft>
                <a:spcPct val="0"/>
              </a:spcAft>
              <a:defRPr sz="2400">
                <a:solidFill>
                  <a:schemeClr val="tx1"/>
                </a:solidFill>
                <a:latin typeface="Times New Roman" pitchFamily="18" charset="0"/>
              </a:defRPr>
            </a:lvl7pPr>
            <a:lvl8pPr marL="3422521" indent="-228168" eaLnBrk="0" fontAlgn="base" hangingPunct="0">
              <a:spcBef>
                <a:spcPct val="0"/>
              </a:spcBef>
              <a:spcAft>
                <a:spcPct val="0"/>
              </a:spcAft>
              <a:defRPr sz="2400">
                <a:solidFill>
                  <a:schemeClr val="tx1"/>
                </a:solidFill>
                <a:latin typeface="Times New Roman" pitchFamily="18" charset="0"/>
              </a:defRPr>
            </a:lvl8pPr>
            <a:lvl9pPr marL="3878857" indent="-228168" eaLnBrk="0" fontAlgn="base" hangingPunct="0">
              <a:spcBef>
                <a:spcPct val="0"/>
              </a:spcBef>
              <a:spcAft>
                <a:spcPct val="0"/>
              </a:spcAft>
              <a:defRPr sz="2400">
                <a:solidFill>
                  <a:schemeClr val="tx1"/>
                </a:solidFill>
                <a:latin typeface="Times New Roman" pitchFamily="18" charset="0"/>
              </a:defRPr>
            </a:lvl9pPr>
          </a:lstStyle>
          <a:p>
            <a:pPr eaLnBrk="1" hangingPunct="1"/>
            <a:fld id="{90639BF7-C3B7-4871-A4FD-9C56AF89EF0E}" type="slidenum">
              <a:rPr lang="en-US" sz="1200">
                <a:solidFill>
                  <a:srgbClr val="000000"/>
                </a:solidFill>
              </a:rPr>
              <a:pPr eaLnBrk="1" hangingPunct="1"/>
              <a:t>4</a:t>
            </a:fld>
            <a:endParaRPr lang="en-US" sz="1200"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6"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1547" indent="-285210" eaLnBrk="0" hangingPunct="0">
              <a:defRPr sz="2400">
                <a:solidFill>
                  <a:schemeClr val="tx1"/>
                </a:solidFill>
                <a:latin typeface="Times New Roman" pitchFamily="18" charset="0"/>
              </a:defRPr>
            </a:lvl2pPr>
            <a:lvl3pPr marL="1140841" indent="-228168" eaLnBrk="0" hangingPunct="0">
              <a:defRPr sz="2400">
                <a:solidFill>
                  <a:schemeClr val="tx1"/>
                </a:solidFill>
                <a:latin typeface="Times New Roman" pitchFamily="18" charset="0"/>
              </a:defRPr>
            </a:lvl3pPr>
            <a:lvl4pPr marL="1597177" indent="-228168" eaLnBrk="0" hangingPunct="0">
              <a:defRPr sz="2400">
                <a:solidFill>
                  <a:schemeClr val="tx1"/>
                </a:solidFill>
                <a:latin typeface="Times New Roman" pitchFamily="18" charset="0"/>
              </a:defRPr>
            </a:lvl4pPr>
            <a:lvl5pPr marL="2053512" indent="-228168" eaLnBrk="0" hangingPunct="0">
              <a:defRPr sz="2400">
                <a:solidFill>
                  <a:schemeClr val="tx1"/>
                </a:solidFill>
                <a:latin typeface="Times New Roman" pitchFamily="18" charset="0"/>
              </a:defRPr>
            </a:lvl5pPr>
            <a:lvl6pPr marL="2509849" indent="-228168" eaLnBrk="0" fontAlgn="base" hangingPunct="0">
              <a:spcBef>
                <a:spcPct val="0"/>
              </a:spcBef>
              <a:spcAft>
                <a:spcPct val="0"/>
              </a:spcAft>
              <a:defRPr sz="2400">
                <a:solidFill>
                  <a:schemeClr val="tx1"/>
                </a:solidFill>
                <a:latin typeface="Times New Roman" pitchFamily="18" charset="0"/>
              </a:defRPr>
            </a:lvl6pPr>
            <a:lvl7pPr marL="2966185" indent="-228168" eaLnBrk="0" fontAlgn="base" hangingPunct="0">
              <a:spcBef>
                <a:spcPct val="0"/>
              </a:spcBef>
              <a:spcAft>
                <a:spcPct val="0"/>
              </a:spcAft>
              <a:defRPr sz="2400">
                <a:solidFill>
                  <a:schemeClr val="tx1"/>
                </a:solidFill>
                <a:latin typeface="Times New Roman" pitchFamily="18" charset="0"/>
              </a:defRPr>
            </a:lvl7pPr>
            <a:lvl8pPr marL="3422521" indent="-228168" eaLnBrk="0" fontAlgn="base" hangingPunct="0">
              <a:spcBef>
                <a:spcPct val="0"/>
              </a:spcBef>
              <a:spcAft>
                <a:spcPct val="0"/>
              </a:spcAft>
              <a:defRPr sz="2400">
                <a:solidFill>
                  <a:schemeClr val="tx1"/>
                </a:solidFill>
                <a:latin typeface="Times New Roman" pitchFamily="18" charset="0"/>
              </a:defRPr>
            </a:lvl8pPr>
            <a:lvl9pPr marL="3878857" indent="-228168" eaLnBrk="0" fontAlgn="base" hangingPunct="0">
              <a:spcBef>
                <a:spcPct val="0"/>
              </a:spcBef>
              <a:spcAft>
                <a:spcPct val="0"/>
              </a:spcAft>
              <a:defRPr sz="2400">
                <a:solidFill>
                  <a:schemeClr val="tx1"/>
                </a:solidFill>
                <a:latin typeface="Times New Roman" pitchFamily="18" charset="0"/>
              </a:defRPr>
            </a:lvl9pPr>
          </a:lstStyle>
          <a:p>
            <a:pPr eaLnBrk="1" hangingPunct="1"/>
            <a:fld id="{90639BF7-C3B7-4871-A4FD-9C56AF89EF0E}" type="slidenum">
              <a:rPr lang="en-US" sz="1200">
                <a:solidFill>
                  <a:srgbClr val="000000"/>
                </a:solidFill>
              </a:rPr>
              <a:pPr eaLnBrk="1" hangingPunct="1"/>
              <a:t>5</a:t>
            </a:fld>
            <a:endParaRPr lang="en-US" sz="1200" dirty="0">
              <a:solidFill>
                <a:srgbClr val="000000"/>
              </a:solidFill>
            </a:endParaRPr>
          </a:p>
        </p:txBody>
      </p:sp>
      <p:sp>
        <p:nvSpPr>
          <p:cNvPr id="2" name="Notes Placeholder 1"/>
          <p:cNvSpPr>
            <a:spLocks noGrp="1"/>
          </p:cNvSpPr>
          <p:nvPr>
            <p:ph type="body" sz="quarter" idx="10"/>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4966626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67318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853643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38"/>
          <p:cNvSpPr>
            <a:spLocks noGrp="1" noChangeArrowheads="1"/>
          </p:cNvSpPr>
          <p:nvPr>
            <p:ph type="sldNum" sz="quarter" idx="10"/>
          </p:nvPr>
        </p:nvSpPr>
        <p:spPr>
          <a:ln/>
        </p:spPr>
        <p:txBody>
          <a:bodyPr/>
          <a:lstStyle>
            <a:lvl1pPr>
              <a:defRPr/>
            </a:lvl1pPr>
          </a:lstStyle>
          <a:p>
            <a:pPr>
              <a:defRPr/>
            </a:pPr>
            <a:fld id="{5DB35E40-F497-44F9-9D82-031665147B87}" type="slidenum">
              <a:rPr lang="en-US">
                <a:solidFill>
                  <a:srgbClr val="FFFFFF"/>
                </a:solidFill>
              </a:rPr>
              <a:pPr>
                <a:defRPr/>
              </a:pPr>
              <a:t>‹#›</a:t>
            </a:fld>
            <a:endParaRPr lang="en-US" dirty="0">
              <a:solidFill>
                <a:srgbClr val="FFFFFF"/>
              </a:solidFill>
            </a:endParaRPr>
          </a:p>
        </p:txBody>
      </p:sp>
      <p:sp>
        <p:nvSpPr>
          <p:cNvPr id="3" name="Rectangle 31"/>
          <p:cNvSpPr>
            <a:spLocks noGrp="1" noChangeArrowheads="1"/>
          </p:cNvSpPr>
          <p:nvPr>
            <p:ph type="title"/>
          </p:nvPr>
        </p:nvSpPr>
        <p:spPr bwMode="auto">
          <a:xfrm>
            <a:off x="136525" y="501650"/>
            <a:ext cx="8229600" cy="549275"/>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dirty="0" smtClean="0"/>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37"/>
          <p:cNvSpPr>
            <a:spLocks noChangeArrowheads="1"/>
          </p:cNvSpPr>
          <p:nvPr/>
        </p:nvSpPr>
        <p:spPr bwMode="auto">
          <a:xfrm>
            <a:off x="6129338" y="2820988"/>
            <a:ext cx="3014662" cy="228600"/>
          </a:xfrm>
          <a:prstGeom prst="rect">
            <a:avLst/>
          </a:prstGeom>
          <a:solidFill>
            <a:srgbClr val="004FA6"/>
          </a:solidFill>
          <a:ln>
            <a:noFill/>
          </a:ln>
          <a:effectLst/>
          <a:extLst/>
        </p:spPr>
        <p:txBody>
          <a:bodyPr wrap="none" anchor="ctr"/>
          <a:lstStyle/>
          <a:p>
            <a:pPr>
              <a:defRPr/>
            </a:pPr>
            <a:endParaRPr lang="en-US" dirty="0"/>
          </a:p>
        </p:txBody>
      </p:sp>
      <p:sp>
        <p:nvSpPr>
          <p:cNvPr id="5" name="Rectangle 38"/>
          <p:cNvSpPr>
            <a:spLocks noChangeArrowheads="1"/>
          </p:cNvSpPr>
          <p:nvPr/>
        </p:nvSpPr>
        <p:spPr bwMode="auto">
          <a:xfrm>
            <a:off x="0" y="2820988"/>
            <a:ext cx="6122988" cy="228600"/>
          </a:xfrm>
          <a:prstGeom prst="rect">
            <a:avLst/>
          </a:prstGeom>
          <a:solidFill>
            <a:srgbClr val="EDE7DE"/>
          </a:solidFill>
          <a:ln>
            <a:noFill/>
          </a:ln>
          <a:effectLst/>
          <a:extLst/>
        </p:spPr>
        <p:txBody>
          <a:bodyPr wrap="none" anchor="ctr"/>
          <a:lstStyle/>
          <a:p>
            <a:pPr>
              <a:defRPr/>
            </a:pPr>
            <a:endParaRPr lang="en-US" dirty="0"/>
          </a:p>
        </p:txBody>
      </p:sp>
      <p:sp>
        <p:nvSpPr>
          <p:cNvPr id="6" name="Line 41"/>
          <p:cNvSpPr>
            <a:spLocks noChangeShapeType="1"/>
          </p:cNvSpPr>
          <p:nvPr/>
        </p:nvSpPr>
        <p:spPr bwMode="auto">
          <a:xfrm>
            <a:off x="0" y="4054475"/>
            <a:ext cx="9144000" cy="0"/>
          </a:xfrm>
          <a:prstGeom prst="line">
            <a:avLst/>
          </a:prstGeom>
          <a:noFill/>
          <a:ln w="38100">
            <a:solidFill>
              <a:srgbClr val="004FA6"/>
            </a:solidFill>
            <a:round/>
            <a:headEnd/>
            <a:tailEnd/>
          </a:ln>
          <a:effectLst/>
          <a:extLst/>
        </p:spPr>
        <p:txBody>
          <a:bodyPr/>
          <a:lstStyle/>
          <a:p>
            <a:pPr>
              <a:defRPr/>
            </a:pPr>
            <a:endParaRPr lang="en-US" dirty="0"/>
          </a:p>
        </p:txBody>
      </p:sp>
      <p:sp>
        <p:nvSpPr>
          <p:cNvPr id="7" name="Line 30"/>
          <p:cNvSpPr>
            <a:spLocks noChangeShapeType="1"/>
          </p:cNvSpPr>
          <p:nvPr/>
        </p:nvSpPr>
        <p:spPr bwMode="auto">
          <a:xfrm>
            <a:off x="6122988" y="2820988"/>
            <a:ext cx="0" cy="201612"/>
          </a:xfrm>
          <a:prstGeom prst="line">
            <a:avLst/>
          </a:prstGeom>
          <a:noFill/>
          <a:ln w="19050">
            <a:solidFill>
              <a:schemeClr val="bg1"/>
            </a:solidFill>
            <a:round/>
            <a:headEnd/>
            <a:tailEnd/>
          </a:ln>
          <a:effectLst/>
          <a:extLst/>
        </p:spPr>
        <p:txBody>
          <a:bodyPr/>
          <a:lstStyle/>
          <a:p>
            <a:pPr>
              <a:defRPr/>
            </a:pPr>
            <a:endParaRPr lang="en-US" dirty="0"/>
          </a:p>
        </p:txBody>
      </p:sp>
      <p:sp>
        <p:nvSpPr>
          <p:cNvPr id="9" name="Line 39"/>
          <p:cNvSpPr>
            <a:spLocks noChangeShapeType="1"/>
          </p:cNvSpPr>
          <p:nvPr/>
        </p:nvSpPr>
        <p:spPr bwMode="auto">
          <a:xfrm>
            <a:off x="0" y="4003675"/>
            <a:ext cx="9144000" cy="0"/>
          </a:xfrm>
          <a:prstGeom prst="line">
            <a:avLst/>
          </a:prstGeom>
          <a:noFill/>
          <a:ln w="28575">
            <a:solidFill>
              <a:schemeClr val="bg1"/>
            </a:solidFill>
            <a:round/>
            <a:headEnd/>
            <a:tailEnd/>
          </a:ln>
          <a:effectLst/>
          <a:extLst/>
        </p:spPr>
        <p:txBody>
          <a:bodyPr/>
          <a:lstStyle/>
          <a:p>
            <a:pPr>
              <a:defRPr/>
            </a:pPr>
            <a:endParaRPr lang="en-US" dirty="0"/>
          </a:p>
        </p:txBody>
      </p:sp>
      <p:sp>
        <p:nvSpPr>
          <p:cNvPr id="10" name="Line 40"/>
          <p:cNvSpPr>
            <a:spLocks noChangeShapeType="1"/>
          </p:cNvSpPr>
          <p:nvPr/>
        </p:nvSpPr>
        <p:spPr bwMode="auto">
          <a:xfrm>
            <a:off x="6122988" y="2836863"/>
            <a:ext cx="0" cy="187325"/>
          </a:xfrm>
          <a:prstGeom prst="line">
            <a:avLst/>
          </a:prstGeom>
          <a:noFill/>
          <a:ln w="6350">
            <a:solidFill>
              <a:schemeClr val="bg1"/>
            </a:solidFill>
            <a:round/>
            <a:headEnd/>
            <a:tailEnd/>
          </a:ln>
          <a:effectLst/>
          <a:extLst/>
        </p:spPr>
        <p:txBody>
          <a:bodyPr/>
          <a:lstStyle/>
          <a:p>
            <a:pPr>
              <a:defRPr/>
            </a:pPr>
            <a:endParaRPr lang="en-US" dirty="0"/>
          </a:p>
        </p:txBody>
      </p:sp>
      <p:sp>
        <p:nvSpPr>
          <p:cNvPr id="12" name="Line 43"/>
          <p:cNvSpPr>
            <a:spLocks noChangeShapeType="1"/>
          </p:cNvSpPr>
          <p:nvPr/>
        </p:nvSpPr>
        <p:spPr bwMode="auto">
          <a:xfrm>
            <a:off x="0" y="2768600"/>
            <a:ext cx="9144000" cy="0"/>
          </a:xfrm>
          <a:prstGeom prst="line">
            <a:avLst/>
          </a:prstGeom>
          <a:noFill/>
          <a:ln w="12700">
            <a:solidFill>
              <a:srgbClr val="004FA6"/>
            </a:solidFill>
            <a:round/>
            <a:headEnd/>
            <a:tailEnd/>
          </a:ln>
          <a:effectLst/>
          <a:extLst/>
        </p:spPr>
        <p:txBody>
          <a:bodyPr/>
          <a:lstStyle/>
          <a:p>
            <a:pPr>
              <a:defRPr/>
            </a:pPr>
            <a:endParaRPr lang="en-US" dirty="0"/>
          </a:p>
        </p:txBody>
      </p:sp>
      <p:sp>
        <p:nvSpPr>
          <p:cNvPr id="13" name="Line 44"/>
          <p:cNvSpPr>
            <a:spLocks noChangeShapeType="1"/>
          </p:cNvSpPr>
          <p:nvPr/>
        </p:nvSpPr>
        <p:spPr bwMode="auto">
          <a:xfrm>
            <a:off x="0" y="3098800"/>
            <a:ext cx="9144000" cy="0"/>
          </a:xfrm>
          <a:prstGeom prst="line">
            <a:avLst/>
          </a:prstGeom>
          <a:noFill/>
          <a:ln w="12700">
            <a:solidFill>
              <a:srgbClr val="004FA6"/>
            </a:solidFill>
            <a:round/>
            <a:headEnd/>
            <a:tailEnd/>
          </a:ln>
          <a:effectLst/>
          <a:extLst/>
        </p:spPr>
        <p:txBody>
          <a:bodyPr/>
          <a:lstStyle/>
          <a:p>
            <a:pPr>
              <a:defRPr/>
            </a:pPr>
            <a:endParaRPr lang="en-US" dirty="0"/>
          </a:p>
        </p:txBody>
      </p:sp>
      <p:sp>
        <p:nvSpPr>
          <p:cNvPr id="14" name="Line 45"/>
          <p:cNvSpPr>
            <a:spLocks noChangeShapeType="1"/>
          </p:cNvSpPr>
          <p:nvPr/>
        </p:nvSpPr>
        <p:spPr bwMode="auto">
          <a:xfrm>
            <a:off x="6122988" y="2811463"/>
            <a:ext cx="0" cy="254000"/>
          </a:xfrm>
          <a:prstGeom prst="line">
            <a:avLst/>
          </a:prstGeom>
          <a:noFill/>
          <a:ln w="19050">
            <a:solidFill>
              <a:schemeClr val="bg1"/>
            </a:solidFill>
            <a:round/>
            <a:headEnd/>
            <a:tailEnd/>
          </a:ln>
          <a:effectLst/>
          <a:extLst/>
        </p:spPr>
        <p:txBody>
          <a:bodyPr/>
          <a:lstStyle/>
          <a:p>
            <a:pPr>
              <a:defRPr/>
            </a:pPr>
            <a:endParaRPr lang="en-US" dirty="0"/>
          </a:p>
        </p:txBody>
      </p:sp>
      <p:sp>
        <p:nvSpPr>
          <p:cNvPr id="15" name="Text Box 73"/>
          <p:cNvSpPr txBox="1">
            <a:spLocks noChangeArrowheads="1"/>
          </p:cNvSpPr>
          <p:nvPr userDrawn="1"/>
        </p:nvSpPr>
        <p:spPr bwMode="auto">
          <a:xfrm>
            <a:off x="133350" y="6535738"/>
            <a:ext cx="2665413" cy="244475"/>
          </a:xfrm>
          <a:prstGeom prst="rect">
            <a:avLst/>
          </a:prstGeom>
          <a:noFill/>
          <a:ln>
            <a:noFill/>
          </a:ln>
          <a:effectLst/>
          <a:extLst/>
        </p:spPr>
        <p:txBody>
          <a:bodyPr wrap="none" lIns="91394" tIns="45697" rIns="91394" bIns="45697" anchor="b">
            <a:spAutoFit/>
          </a:bodyPr>
          <a:lstStyle/>
          <a:p>
            <a:pPr eaLnBrk="0" hangingPunct="0">
              <a:spcBef>
                <a:spcPct val="30000"/>
              </a:spcBef>
              <a:defRPr/>
            </a:pPr>
            <a:r>
              <a:rPr lang="en-US" sz="1000" dirty="0">
                <a:latin typeface="Arial Narrow" pitchFamily="34" charset="0"/>
              </a:rPr>
              <a:t>Dealer Use Only / Not for Distribution to the Public</a:t>
            </a:r>
          </a:p>
        </p:txBody>
      </p:sp>
      <p:sp>
        <p:nvSpPr>
          <p:cNvPr id="94228" name="Rectangle 20"/>
          <p:cNvSpPr>
            <a:spLocks noGrp="1" noChangeArrowheads="1"/>
          </p:cNvSpPr>
          <p:nvPr>
            <p:ph type="ctrTitle" sz="quarter"/>
          </p:nvPr>
        </p:nvSpPr>
        <p:spPr>
          <a:xfrm>
            <a:off x="0" y="3016250"/>
            <a:ext cx="9144000" cy="825500"/>
          </a:xfrm>
          <a:extLst/>
        </p:spPr>
        <p:txBody>
          <a:bodyPr anchor="ctr"/>
          <a:lstStyle>
            <a:lvl1pPr algn="ctr">
              <a:defRPr/>
            </a:lvl1pPr>
          </a:lstStyle>
          <a:p>
            <a:pPr lvl="0"/>
            <a:r>
              <a:rPr lang="en-US" noProof="0" smtClean="0"/>
              <a:t>Click to edit Master title style</a:t>
            </a:r>
          </a:p>
        </p:txBody>
      </p:sp>
      <p:sp>
        <p:nvSpPr>
          <p:cNvPr id="94229" name="Rectangle 21"/>
          <p:cNvSpPr>
            <a:spLocks noGrp="1" noChangeArrowheads="1"/>
          </p:cNvSpPr>
          <p:nvPr>
            <p:ph type="subTitle" sz="quarter" idx="1"/>
          </p:nvPr>
        </p:nvSpPr>
        <p:spPr>
          <a:xfrm>
            <a:off x="0" y="3676650"/>
            <a:ext cx="9144000" cy="376238"/>
          </a:xfrm>
          <a:prstGeom prst="rect">
            <a:avLst/>
          </a:prstGeom>
        </p:spPr>
        <p:txBody>
          <a:bodyPr/>
          <a:lstStyle>
            <a:lvl1pPr marL="0" indent="0" algn="ctr">
              <a:buFontTx/>
              <a:buNone/>
              <a:defRPr sz="1400" b="1"/>
            </a:lvl1pPr>
          </a:lstStyle>
          <a:p>
            <a:pPr lvl="0"/>
            <a:r>
              <a:rPr lang="en-US" noProof="0" smtClean="0"/>
              <a:t>Click To Edit Master Subtitle Style</a:t>
            </a:r>
          </a:p>
        </p:txBody>
      </p:sp>
      <p:pic>
        <p:nvPicPr>
          <p:cNvPr id="17" name="Picture 16"/>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20586" y="4758849"/>
            <a:ext cx="1515800" cy="705616"/>
          </a:xfrm>
          <a:prstGeom prst="rect">
            <a:avLst/>
          </a:prstGeom>
          <a:noFill/>
          <a:ln>
            <a:noFill/>
          </a:ln>
          <a:extLst/>
        </p:spPr>
      </p:pic>
      <p:pic>
        <p:nvPicPr>
          <p:cNvPr id="18" name="Picture 17"/>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64024" y="4718209"/>
            <a:ext cx="1190555" cy="746256"/>
          </a:xfrm>
          <a:prstGeom prst="rect">
            <a:avLst/>
          </a:prstGeom>
          <a:noFill/>
          <a:ln>
            <a:noFill/>
          </a:ln>
          <a:ex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38"/>
          <p:cNvSpPr>
            <a:spLocks noGrp="1" noChangeArrowheads="1"/>
          </p:cNvSpPr>
          <p:nvPr>
            <p:ph type="sldNum" sz="quarter" idx="10"/>
          </p:nvPr>
        </p:nvSpPr>
        <p:spPr>
          <a:ln/>
        </p:spPr>
        <p:txBody>
          <a:bodyPr/>
          <a:lstStyle>
            <a:lvl1pPr>
              <a:defRPr/>
            </a:lvl1pPr>
          </a:lstStyle>
          <a:p>
            <a:pPr>
              <a:defRPr/>
            </a:pPr>
            <a:fld id="{5DB35E40-F497-44F9-9D82-031665147B87}"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1581557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1263471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2056258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285086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2853042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117523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195925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58EA3-667A-495D-ACD4-576DE70663FE}" type="slidenum">
              <a:rPr lang="en-US" smtClean="0"/>
              <a:t>‹#›</a:t>
            </a:fld>
            <a:endParaRPr lang="en-US" dirty="0"/>
          </a:p>
        </p:txBody>
      </p:sp>
    </p:spTree>
    <p:extLst>
      <p:ext uri="{BB962C8B-B14F-4D97-AF65-F5344CB8AC3E}">
        <p14:creationId xmlns:p14="http://schemas.microsoft.com/office/powerpoint/2010/main" val="3598882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1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58EA3-667A-495D-ACD4-576DE70663FE}" type="slidenum">
              <a:rPr lang="en-US" smtClean="0"/>
              <a:t>‹#›</a:t>
            </a:fld>
            <a:endParaRPr lang="en-US" dirty="0"/>
          </a:p>
        </p:txBody>
      </p:sp>
    </p:spTree>
    <p:extLst>
      <p:ext uri="{BB962C8B-B14F-4D97-AF65-F5344CB8AC3E}">
        <p14:creationId xmlns:p14="http://schemas.microsoft.com/office/powerpoint/2010/main" val="3102010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1"/>
          <p:cNvSpPr>
            <a:spLocks noGrp="1" noChangeArrowheads="1"/>
          </p:cNvSpPr>
          <p:nvPr>
            <p:ph type="title"/>
          </p:nvPr>
        </p:nvSpPr>
        <p:spPr bwMode="auto">
          <a:xfrm>
            <a:off x="136525" y="501650"/>
            <a:ext cx="8229600" cy="549275"/>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dirty="0" smtClean="0"/>
              <a:t>Click to edit Master title style</a:t>
            </a:r>
          </a:p>
        </p:txBody>
      </p:sp>
      <p:sp>
        <p:nvSpPr>
          <p:cNvPr id="93217" name="Rectangle 33"/>
          <p:cNvSpPr>
            <a:spLocks noChangeArrowheads="1"/>
          </p:cNvSpPr>
          <p:nvPr/>
        </p:nvSpPr>
        <p:spPr bwMode="auto">
          <a:xfrm>
            <a:off x="0" y="0"/>
            <a:ext cx="9144000" cy="382588"/>
          </a:xfrm>
          <a:prstGeom prst="rect">
            <a:avLst/>
          </a:prstGeom>
          <a:solidFill>
            <a:srgbClr val="004FA6"/>
          </a:solidFill>
          <a:ln>
            <a:noFill/>
          </a:ln>
          <a:effectLst/>
          <a:extLst/>
        </p:spPr>
        <p:txBody>
          <a:bodyPr wrap="none" anchor="ctr"/>
          <a:lstStyle/>
          <a:p>
            <a:pPr fontAlgn="base">
              <a:spcBef>
                <a:spcPct val="0"/>
              </a:spcBef>
              <a:spcAft>
                <a:spcPct val="0"/>
              </a:spcAft>
              <a:defRPr/>
            </a:pPr>
            <a:endParaRPr lang="en-US" b="1" dirty="0">
              <a:solidFill>
                <a:srgbClr val="000000"/>
              </a:solidFill>
            </a:endParaRPr>
          </a:p>
        </p:txBody>
      </p:sp>
      <p:sp>
        <p:nvSpPr>
          <p:cNvPr id="93219" name="Line 35"/>
          <p:cNvSpPr>
            <a:spLocks noChangeShapeType="1"/>
          </p:cNvSpPr>
          <p:nvPr/>
        </p:nvSpPr>
        <p:spPr bwMode="auto">
          <a:xfrm>
            <a:off x="8758238" y="0"/>
            <a:ext cx="0" cy="382588"/>
          </a:xfrm>
          <a:prstGeom prst="line">
            <a:avLst/>
          </a:prstGeom>
          <a:noFill/>
          <a:ln w="9525">
            <a:solidFill>
              <a:schemeClr val="bg1"/>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2" name="Rectangle 38"/>
          <p:cNvSpPr>
            <a:spLocks noGrp="1" noChangeArrowheads="1"/>
          </p:cNvSpPr>
          <p:nvPr>
            <p:ph type="sldNum" sz="quarter" idx="4"/>
          </p:nvPr>
        </p:nvSpPr>
        <p:spPr bwMode="auto">
          <a:xfrm>
            <a:off x="8761413" y="74613"/>
            <a:ext cx="382587" cy="228600"/>
          </a:xfrm>
          <a:prstGeom prst="rect">
            <a:avLst/>
          </a:prstGeom>
          <a:noFill/>
          <a:ln>
            <a:noFill/>
          </a:ln>
          <a:effectLst/>
          <a:extLst/>
        </p:spPr>
        <p:txBody>
          <a:bodyPr vert="horz" wrap="square" lIns="91387" tIns="45693" rIns="91387" bIns="45693" numCol="1" anchor="ctr" anchorCtr="0" compatLnSpc="1">
            <a:prstTxWarp prst="textNoShape">
              <a:avLst/>
            </a:prstTxWarp>
            <a:spAutoFit/>
          </a:bodyPr>
          <a:lstStyle>
            <a:lvl1pPr algn="ctr">
              <a:defRPr sz="900" b="0">
                <a:solidFill>
                  <a:schemeClr val="bg1"/>
                </a:solidFill>
              </a:defRPr>
            </a:lvl1pPr>
          </a:lstStyle>
          <a:p>
            <a:pPr fontAlgn="base">
              <a:spcBef>
                <a:spcPct val="0"/>
              </a:spcBef>
              <a:spcAft>
                <a:spcPct val="0"/>
              </a:spcAft>
              <a:defRPr/>
            </a:pPr>
            <a:fld id="{3EF9600F-4B71-43D0-8C1B-FCD206063530}" type="slidenum">
              <a:rPr lang="en-US">
                <a:solidFill>
                  <a:srgbClr val="FFFFFF"/>
                </a:solidFill>
              </a:rPr>
              <a:pPr fontAlgn="base">
                <a:spcBef>
                  <a:spcPct val="0"/>
                </a:spcBef>
                <a:spcAft>
                  <a:spcPct val="0"/>
                </a:spcAft>
                <a:defRPr/>
              </a:pPr>
              <a:t>‹#›</a:t>
            </a:fld>
            <a:endParaRPr lang="en-US" dirty="0">
              <a:solidFill>
                <a:srgbClr val="FFFFFF"/>
              </a:solidFill>
            </a:endParaRPr>
          </a:p>
        </p:txBody>
      </p:sp>
      <p:sp>
        <p:nvSpPr>
          <p:cNvPr id="93226" name="Line 42"/>
          <p:cNvSpPr>
            <a:spLocks noChangeShapeType="1"/>
          </p:cNvSpPr>
          <p:nvPr userDrawn="1"/>
        </p:nvSpPr>
        <p:spPr bwMode="auto">
          <a:xfrm>
            <a:off x="0" y="428625"/>
            <a:ext cx="9144000" cy="0"/>
          </a:xfrm>
          <a:prstGeom prst="line">
            <a:avLst/>
          </a:prstGeom>
          <a:noFill/>
          <a:ln w="12700">
            <a:solidFill>
              <a:srgbClr val="004FA6"/>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9" name="Text Box 45"/>
          <p:cNvSpPr txBox="1">
            <a:spLocks noChangeArrowheads="1"/>
          </p:cNvSpPr>
          <p:nvPr userDrawn="1"/>
        </p:nvSpPr>
        <p:spPr bwMode="auto">
          <a:xfrm>
            <a:off x="133350" y="6535738"/>
            <a:ext cx="2665413" cy="244475"/>
          </a:xfrm>
          <a:prstGeom prst="rect">
            <a:avLst/>
          </a:prstGeom>
          <a:noFill/>
          <a:ln>
            <a:noFill/>
          </a:ln>
          <a:effectLst/>
          <a:extLst/>
        </p:spPr>
        <p:txBody>
          <a:bodyPr wrap="none" lIns="91394" tIns="45697" rIns="91394" bIns="45697" anchor="b">
            <a:spAutoFit/>
          </a:bodyPr>
          <a:lstStyle/>
          <a:p>
            <a:pPr eaLnBrk="0" fontAlgn="base" hangingPunct="0">
              <a:spcBef>
                <a:spcPct val="30000"/>
              </a:spcBef>
              <a:spcAft>
                <a:spcPct val="0"/>
              </a:spcAft>
              <a:defRPr/>
            </a:pPr>
            <a:r>
              <a:rPr lang="en-US" sz="1000" b="1" dirty="0">
                <a:solidFill>
                  <a:srgbClr val="000000"/>
                </a:solidFill>
                <a:latin typeface="Arial Narrow" pitchFamily="34" charset="0"/>
              </a:rPr>
              <a:t>Dealer Use Only / Not for Distribution to the Public</a:t>
            </a:r>
          </a:p>
        </p:txBody>
      </p:sp>
      <p:pic>
        <p:nvPicPr>
          <p:cNvPr id="9" name="Picture 8"/>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77769" y="6194159"/>
            <a:ext cx="1323775" cy="456421"/>
          </a:xfrm>
          <a:prstGeom prst="rect">
            <a:avLst/>
          </a:prstGeom>
          <a:noFill/>
          <a:ln>
            <a:noFill/>
          </a:ln>
          <a:extLst/>
        </p:spPr>
      </p:pic>
      <p:pic>
        <p:nvPicPr>
          <p:cNvPr id="10" name="Picture 9"/>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2375" y="6212627"/>
            <a:ext cx="1023360" cy="449464"/>
          </a:xfrm>
          <a:prstGeom prst="rect">
            <a:avLst/>
          </a:prstGeom>
          <a:noFill/>
          <a:ln>
            <a:noFill/>
          </a:ln>
          <a:extLst/>
        </p:spPr>
      </p:pic>
    </p:spTree>
  </p:cSld>
  <p:clrMap bg1="lt1" tx1="dk1" bg2="lt2" tx2="dk2" accent1="accent1" accent2="accent2" accent3="accent3" accent4="accent4" accent5="accent5" accent6="accent6" hlink="hlink" folHlink="folHlink"/>
  <p:sldLayoutIdLst>
    <p:sldLayoutId id="2147483673" r:id="rId1"/>
    <p:sldLayoutId id="2147483678" r:id="rId2"/>
  </p:sldLayoutIdLst>
  <p:hf hdr="0" ftr="0" dt="0"/>
  <p:txStyles>
    <p:title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p:titleStyle>
    <p:bodyStyle>
      <a:lvl1pPr marL="292100" indent="-292100" algn="l" rtl="0" eaLnBrk="0" fontAlgn="base" hangingPunct="0">
        <a:spcBef>
          <a:spcPct val="15000"/>
        </a:spcBef>
        <a:spcAft>
          <a:spcPct val="0"/>
        </a:spcAft>
        <a:buClr>
          <a:srgbClr val="004FA6"/>
        </a:buClr>
        <a:buChar char="•"/>
        <a:defRPr sz="2400">
          <a:solidFill>
            <a:schemeClr val="tx1"/>
          </a:solidFill>
          <a:latin typeface="+mn-lt"/>
          <a:ea typeface="+mn-ea"/>
          <a:cs typeface="+mn-cs"/>
        </a:defRPr>
      </a:lvl1pPr>
      <a:lvl2pPr marL="749300" indent="-292100" algn="l" rtl="0" eaLnBrk="0" fontAlgn="base" hangingPunct="0">
        <a:spcBef>
          <a:spcPct val="15000"/>
        </a:spcBef>
        <a:spcAft>
          <a:spcPct val="0"/>
        </a:spcAft>
        <a:buChar char="–"/>
        <a:defRPr sz="2200">
          <a:solidFill>
            <a:schemeClr val="tx1"/>
          </a:solidFill>
          <a:latin typeface="+mn-lt"/>
        </a:defRPr>
      </a:lvl2pPr>
      <a:lvl3pPr marL="1143000" indent="-228600" algn="l" rtl="0" eaLnBrk="0" fontAlgn="base" hangingPunct="0">
        <a:spcBef>
          <a:spcPct val="15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1"/>
          <p:cNvSpPr>
            <a:spLocks noGrp="1" noChangeArrowheads="1"/>
          </p:cNvSpPr>
          <p:nvPr>
            <p:ph type="title"/>
          </p:nvPr>
        </p:nvSpPr>
        <p:spPr bwMode="auto">
          <a:xfrm>
            <a:off x="136525" y="501650"/>
            <a:ext cx="8229600" cy="549275"/>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smtClean="0"/>
              <a:t>Click to edit Master title style</a:t>
            </a:r>
          </a:p>
        </p:txBody>
      </p:sp>
      <p:sp>
        <p:nvSpPr>
          <p:cNvPr id="1027" name="Rectangle 32"/>
          <p:cNvSpPr>
            <a:spLocks noGrp="1" noChangeArrowheads="1"/>
          </p:cNvSpPr>
          <p:nvPr>
            <p:ph type="body" idx="1"/>
          </p:nvPr>
        </p:nvSpPr>
        <p:spPr bwMode="auto">
          <a:xfrm>
            <a:off x="136525" y="1516063"/>
            <a:ext cx="8229600" cy="1193800"/>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p:txBody>
      </p:sp>
      <p:sp>
        <p:nvSpPr>
          <p:cNvPr id="93217" name="Rectangle 33"/>
          <p:cNvSpPr>
            <a:spLocks noChangeArrowheads="1"/>
          </p:cNvSpPr>
          <p:nvPr/>
        </p:nvSpPr>
        <p:spPr bwMode="auto">
          <a:xfrm>
            <a:off x="0" y="0"/>
            <a:ext cx="9144000" cy="382588"/>
          </a:xfrm>
          <a:prstGeom prst="rect">
            <a:avLst/>
          </a:prstGeom>
          <a:solidFill>
            <a:srgbClr val="004FA6"/>
          </a:solidFill>
          <a:ln>
            <a:noFill/>
          </a:ln>
          <a:effectLst/>
          <a:extLst/>
        </p:spPr>
        <p:txBody>
          <a:bodyPr wrap="none" anchor="ctr"/>
          <a:lstStyle/>
          <a:p>
            <a:pPr fontAlgn="base">
              <a:spcBef>
                <a:spcPct val="0"/>
              </a:spcBef>
              <a:spcAft>
                <a:spcPct val="0"/>
              </a:spcAft>
              <a:defRPr/>
            </a:pPr>
            <a:endParaRPr lang="en-US" b="1" dirty="0">
              <a:solidFill>
                <a:srgbClr val="000000"/>
              </a:solidFill>
            </a:endParaRPr>
          </a:p>
        </p:txBody>
      </p:sp>
      <p:sp>
        <p:nvSpPr>
          <p:cNvPr id="93219" name="Line 35"/>
          <p:cNvSpPr>
            <a:spLocks noChangeShapeType="1"/>
          </p:cNvSpPr>
          <p:nvPr/>
        </p:nvSpPr>
        <p:spPr bwMode="auto">
          <a:xfrm>
            <a:off x="8758238" y="0"/>
            <a:ext cx="0" cy="382588"/>
          </a:xfrm>
          <a:prstGeom prst="line">
            <a:avLst/>
          </a:prstGeom>
          <a:noFill/>
          <a:ln w="9525">
            <a:solidFill>
              <a:schemeClr val="bg1"/>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2" name="Rectangle 38"/>
          <p:cNvSpPr>
            <a:spLocks noGrp="1" noChangeArrowheads="1"/>
          </p:cNvSpPr>
          <p:nvPr>
            <p:ph type="sldNum" sz="quarter" idx="4"/>
          </p:nvPr>
        </p:nvSpPr>
        <p:spPr bwMode="auto">
          <a:xfrm>
            <a:off x="8761413" y="74613"/>
            <a:ext cx="382587" cy="228600"/>
          </a:xfrm>
          <a:prstGeom prst="rect">
            <a:avLst/>
          </a:prstGeom>
          <a:noFill/>
          <a:ln>
            <a:noFill/>
          </a:ln>
          <a:effectLst/>
          <a:extLst/>
        </p:spPr>
        <p:txBody>
          <a:bodyPr vert="horz" wrap="square" lIns="91387" tIns="45693" rIns="91387" bIns="45693" numCol="1" anchor="ctr" anchorCtr="0" compatLnSpc="1">
            <a:prstTxWarp prst="textNoShape">
              <a:avLst/>
            </a:prstTxWarp>
            <a:spAutoFit/>
          </a:bodyPr>
          <a:lstStyle>
            <a:lvl1pPr algn="ctr">
              <a:defRPr sz="900" b="0">
                <a:solidFill>
                  <a:schemeClr val="bg1"/>
                </a:solidFill>
              </a:defRPr>
            </a:lvl1pPr>
          </a:lstStyle>
          <a:p>
            <a:pPr fontAlgn="base">
              <a:spcBef>
                <a:spcPct val="0"/>
              </a:spcBef>
              <a:spcAft>
                <a:spcPct val="0"/>
              </a:spcAft>
              <a:defRPr/>
            </a:pPr>
            <a:fld id="{3EF9600F-4B71-43D0-8C1B-FCD206063530}" type="slidenum">
              <a:rPr lang="en-US">
                <a:solidFill>
                  <a:srgbClr val="FFFFFF"/>
                </a:solidFill>
              </a:rPr>
              <a:pPr fontAlgn="base">
                <a:spcBef>
                  <a:spcPct val="0"/>
                </a:spcBef>
                <a:spcAft>
                  <a:spcPct val="0"/>
                </a:spcAft>
                <a:defRPr/>
              </a:pPr>
              <a:t>‹#›</a:t>
            </a:fld>
            <a:endParaRPr lang="en-US" dirty="0">
              <a:solidFill>
                <a:srgbClr val="FFFFFF"/>
              </a:solidFill>
            </a:endParaRPr>
          </a:p>
        </p:txBody>
      </p:sp>
      <p:sp>
        <p:nvSpPr>
          <p:cNvPr id="93226" name="Line 42"/>
          <p:cNvSpPr>
            <a:spLocks noChangeShapeType="1"/>
          </p:cNvSpPr>
          <p:nvPr userDrawn="1"/>
        </p:nvSpPr>
        <p:spPr bwMode="auto">
          <a:xfrm>
            <a:off x="0" y="428625"/>
            <a:ext cx="9144000" cy="0"/>
          </a:xfrm>
          <a:prstGeom prst="line">
            <a:avLst/>
          </a:prstGeom>
          <a:noFill/>
          <a:ln w="12700">
            <a:solidFill>
              <a:srgbClr val="004FA6"/>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9" name="Text Box 45"/>
          <p:cNvSpPr txBox="1">
            <a:spLocks noChangeArrowheads="1"/>
          </p:cNvSpPr>
          <p:nvPr userDrawn="1"/>
        </p:nvSpPr>
        <p:spPr bwMode="auto">
          <a:xfrm>
            <a:off x="133350" y="6535738"/>
            <a:ext cx="2665413" cy="244475"/>
          </a:xfrm>
          <a:prstGeom prst="rect">
            <a:avLst/>
          </a:prstGeom>
          <a:noFill/>
          <a:ln>
            <a:noFill/>
          </a:ln>
          <a:effectLst/>
          <a:extLst/>
        </p:spPr>
        <p:txBody>
          <a:bodyPr wrap="none" lIns="91394" tIns="45697" rIns="91394" bIns="45697" anchor="b">
            <a:spAutoFit/>
          </a:bodyPr>
          <a:lstStyle/>
          <a:p>
            <a:pPr eaLnBrk="0" fontAlgn="base" hangingPunct="0">
              <a:spcBef>
                <a:spcPct val="30000"/>
              </a:spcBef>
              <a:spcAft>
                <a:spcPct val="0"/>
              </a:spcAft>
              <a:defRPr/>
            </a:pPr>
            <a:r>
              <a:rPr lang="en-US" sz="1000" b="1" dirty="0">
                <a:solidFill>
                  <a:srgbClr val="000000"/>
                </a:solidFill>
                <a:latin typeface="Arial Narrow" pitchFamily="34" charset="0"/>
              </a:rPr>
              <a:t>Dealer Use Only / Not for Distribution to the Public</a:t>
            </a:r>
          </a:p>
        </p:txBody>
      </p:sp>
      <p:pic>
        <p:nvPicPr>
          <p:cNvPr id="10" name="Picture 9"/>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2985" y="6270969"/>
            <a:ext cx="1285370" cy="509244"/>
          </a:xfrm>
          <a:prstGeom prst="rect">
            <a:avLst/>
          </a:prstGeom>
          <a:noFill/>
          <a:ln>
            <a:noFill/>
          </a:ln>
          <a:extLst/>
        </p:spPr>
      </p:pic>
      <p:pic>
        <p:nvPicPr>
          <p:cNvPr id="11" name="Picture 10"/>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13970" y="6270969"/>
            <a:ext cx="1036935" cy="509243"/>
          </a:xfrm>
          <a:prstGeom prst="rect">
            <a:avLst/>
          </a:prstGeom>
          <a:noFill/>
          <a:ln>
            <a:noFill/>
          </a:ln>
          <a:extLst/>
        </p:spPr>
      </p:pic>
    </p:spTree>
  </p:cSld>
  <p:clrMap bg1="lt1" tx1="dk1" bg2="lt2" tx2="dk2" accent1="accent1" accent2="accent2" accent3="accent3" accent4="accent4" accent5="accent5" accent6="accent6" hlink="hlink" folHlink="folHlink"/>
  <p:hf hdr="0" ftr="0" dt="0"/>
  <p:txStyles>
    <p:title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p:titleStyle>
    <p:bodyStyle>
      <a:lvl1pPr marL="292100" indent="-292100" algn="l" rtl="0" eaLnBrk="0" fontAlgn="base" hangingPunct="0">
        <a:spcBef>
          <a:spcPct val="15000"/>
        </a:spcBef>
        <a:spcAft>
          <a:spcPct val="0"/>
        </a:spcAft>
        <a:buClr>
          <a:srgbClr val="004FA6"/>
        </a:buClr>
        <a:buChar char="•"/>
        <a:defRPr sz="2400">
          <a:solidFill>
            <a:schemeClr val="tx1"/>
          </a:solidFill>
          <a:latin typeface="+mn-lt"/>
          <a:ea typeface="+mn-ea"/>
          <a:cs typeface="+mn-cs"/>
        </a:defRPr>
      </a:lvl1pPr>
      <a:lvl2pPr marL="749300" indent="-292100" algn="l" rtl="0" eaLnBrk="0" fontAlgn="base" hangingPunct="0">
        <a:spcBef>
          <a:spcPct val="15000"/>
        </a:spcBef>
        <a:spcAft>
          <a:spcPct val="0"/>
        </a:spcAft>
        <a:buChar char="–"/>
        <a:defRPr sz="2200">
          <a:solidFill>
            <a:schemeClr val="tx1"/>
          </a:solidFill>
          <a:latin typeface="+mn-lt"/>
        </a:defRPr>
      </a:lvl2pPr>
      <a:lvl3pPr marL="1143000" indent="-228600" algn="l" rtl="0" eaLnBrk="0" fontAlgn="base" hangingPunct="0">
        <a:spcBef>
          <a:spcPct val="15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1"/>
          <p:cNvSpPr>
            <a:spLocks noGrp="1" noChangeArrowheads="1"/>
          </p:cNvSpPr>
          <p:nvPr>
            <p:ph type="title"/>
          </p:nvPr>
        </p:nvSpPr>
        <p:spPr bwMode="auto">
          <a:xfrm>
            <a:off x="136525" y="501650"/>
            <a:ext cx="8229600" cy="549275"/>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smtClean="0"/>
              <a:t>Click to edit Master title style</a:t>
            </a:r>
          </a:p>
        </p:txBody>
      </p:sp>
      <p:sp>
        <p:nvSpPr>
          <p:cNvPr id="1027" name="Rectangle 32"/>
          <p:cNvSpPr>
            <a:spLocks noGrp="1" noChangeArrowheads="1"/>
          </p:cNvSpPr>
          <p:nvPr>
            <p:ph type="body" idx="1"/>
          </p:nvPr>
        </p:nvSpPr>
        <p:spPr bwMode="auto">
          <a:xfrm>
            <a:off x="136525" y="1516063"/>
            <a:ext cx="8229600" cy="1193800"/>
          </a:xfrm>
          <a:prstGeom prst="rect">
            <a:avLst/>
          </a:prstGeom>
          <a:noFill/>
          <a:ln w="9525">
            <a:noFill/>
            <a:miter lim="800000"/>
            <a:headEnd/>
            <a:tailEnd/>
          </a:ln>
        </p:spPr>
        <p:txBody>
          <a:bodyPr vert="horz" wrap="square" lIns="91387" tIns="45693" rIns="91387" bIns="45693"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p:txBody>
      </p:sp>
      <p:sp>
        <p:nvSpPr>
          <p:cNvPr id="93217" name="Rectangle 33"/>
          <p:cNvSpPr>
            <a:spLocks noChangeArrowheads="1"/>
          </p:cNvSpPr>
          <p:nvPr/>
        </p:nvSpPr>
        <p:spPr bwMode="auto">
          <a:xfrm>
            <a:off x="0" y="0"/>
            <a:ext cx="9144000" cy="382588"/>
          </a:xfrm>
          <a:prstGeom prst="rect">
            <a:avLst/>
          </a:prstGeom>
          <a:solidFill>
            <a:srgbClr val="004FA6"/>
          </a:solidFill>
          <a:ln>
            <a:noFill/>
          </a:ln>
          <a:effectLst/>
          <a:extLst/>
        </p:spPr>
        <p:txBody>
          <a:bodyPr wrap="none" anchor="ctr"/>
          <a:lstStyle/>
          <a:p>
            <a:pPr fontAlgn="base">
              <a:spcBef>
                <a:spcPct val="0"/>
              </a:spcBef>
              <a:spcAft>
                <a:spcPct val="0"/>
              </a:spcAft>
              <a:defRPr/>
            </a:pPr>
            <a:endParaRPr lang="en-US" b="1" dirty="0">
              <a:solidFill>
                <a:srgbClr val="000000"/>
              </a:solidFill>
            </a:endParaRPr>
          </a:p>
        </p:txBody>
      </p:sp>
      <p:sp>
        <p:nvSpPr>
          <p:cNvPr id="93219" name="Line 35"/>
          <p:cNvSpPr>
            <a:spLocks noChangeShapeType="1"/>
          </p:cNvSpPr>
          <p:nvPr/>
        </p:nvSpPr>
        <p:spPr bwMode="auto">
          <a:xfrm>
            <a:off x="8758238" y="0"/>
            <a:ext cx="0" cy="382588"/>
          </a:xfrm>
          <a:prstGeom prst="line">
            <a:avLst/>
          </a:prstGeom>
          <a:noFill/>
          <a:ln w="9525">
            <a:solidFill>
              <a:schemeClr val="bg1"/>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2" name="Rectangle 38"/>
          <p:cNvSpPr>
            <a:spLocks noGrp="1" noChangeArrowheads="1"/>
          </p:cNvSpPr>
          <p:nvPr>
            <p:ph type="sldNum" sz="quarter" idx="4"/>
          </p:nvPr>
        </p:nvSpPr>
        <p:spPr bwMode="auto">
          <a:xfrm>
            <a:off x="8761413" y="74613"/>
            <a:ext cx="382587" cy="228600"/>
          </a:xfrm>
          <a:prstGeom prst="rect">
            <a:avLst/>
          </a:prstGeom>
          <a:noFill/>
          <a:ln>
            <a:noFill/>
          </a:ln>
          <a:effectLst/>
          <a:extLst/>
        </p:spPr>
        <p:txBody>
          <a:bodyPr vert="horz" wrap="square" lIns="91387" tIns="45693" rIns="91387" bIns="45693" numCol="1" anchor="ctr" anchorCtr="0" compatLnSpc="1">
            <a:prstTxWarp prst="textNoShape">
              <a:avLst/>
            </a:prstTxWarp>
            <a:spAutoFit/>
          </a:bodyPr>
          <a:lstStyle>
            <a:lvl1pPr algn="ctr">
              <a:defRPr sz="900" b="0">
                <a:solidFill>
                  <a:schemeClr val="bg1"/>
                </a:solidFill>
              </a:defRPr>
            </a:lvl1pPr>
          </a:lstStyle>
          <a:p>
            <a:pPr fontAlgn="base">
              <a:spcBef>
                <a:spcPct val="0"/>
              </a:spcBef>
              <a:spcAft>
                <a:spcPct val="0"/>
              </a:spcAft>
              <a:defRPr/>
            </a:pPr>
            <a:fld id="{3EF9600F-4B71-43D0-8C1B-FCD206063530}" type="slidenum">
              <a:rPr lang="en-US">
                <a:solidFill>
                  <a:srgbClr val="FFFFFF"/>
                </a:solidFill>
              </a:rPr>
              <a:pPr fontAlgn="base">
                <a:spcBef>
                  <a:spcPct val="0"/>
                </a:spcBef>
                <a:spcAft>
                  <a:spcPct val="0"/>
                </a:spcAft>
                <a:defRPr/>
              </a:pPr>
              <a:t>‹#›</a:t>
            </a:fld>
            <a:endParaRPr lang="en-US" dirty="0">
              <a:solidFill>
                <a:srgbClr val="FFFFFF"/>
              </a:solidFill>
            </a:endParaRPr>
          </a:p>
        </p:txBody>
      </p:sp>
      <p:sp>
        <p:nvSpPr>
          <p:cNvPr id="93226" name="Line 42"/>
          <p:cNvSpPr>
            <a:spLocks noChangeShapeType="1"/>
          </p:cNvSpPr>
          <p:nvPr userDrawn="1"/>
        </p:nvSpPr>
        <p:spPr bwMode="auto">
          <a:xfrm>
            <a:off x="0" y="428625"/>
            <a:ext cx="9144000" cy="0"/>
          </a:xfrm>
          <a:prstGeom prst="line">
            <a:avLst/>
          </a:prstGeom>
          <a:noFill/>
          <a:ln w="12700">
            <a:solidFill>
              <a:srgbClr val="004FA6"/>
            </a:solidFill>
            <a:round/>
            <a:headEnd/>
            <a:tailEnd/>
          </a:ln>
          <a:effectLst/>
          <a:extLst/>
        </p:spPr>
        <p:txBody>
          <a:bodyPr/>
          <a:lstStyle/>
          <a:p>
            <a:pPr fontAlgn="base">
              <a:spcBef>
                <a:spcPct val="0"/>
              </a:spcBef>
              <a:spcAft>
                <a:spcPct val="0"/>
              </a:spcAft>
              <a:defRPr/>
            </a:pPr>
            <a:endParaRPr lang="en-US" b="1" dirty="0">
              <a:solidFill>
                <a:srgbClr val="000000"/>
              </a:solidFill>
            </a:endParaRPr>
          </a:p>
        </p:txBody>
      </p:sp>
      <p:sp>
        <p:nvSpPr>
          <p:cNvPr id="93229" name="Text Box 45"/>
          <p:cNvSpPr txBox="1">
            <a:spLocks noChangeArrowheads="1"/>
          </p:cNvSpPr>
          <p:nvPr userDrawn="1"/>
        </p:nvSpPr>
        <p:spPr bwMode="auto">
          <a:xfrm>
            <a:off x="133350" y="6535738"/>
            <a:ext cx="2665413" cy="244475"/>
          </a:xfrm>
          <a:prstGeom prst="rect">
            <a:avLst/>
          </a:prstGeom>
          <a:noFill/>
          <a:ln>
            <a:noFill/>
          </a:ln>
          <a:effectLst/>
          <a:extLst/>
        </p:spPr>
        <p:txBody>
          <a:bodyPr wrap="none" lIns="91394" tIns="45697" rIns="91394" bIns="45697" anchor="b">
            <a:spAutoFit/>
          </a:bodyPr>
          <a:lstStyle/>
          <a:p>
            <a:pPr eaLnBrk="0" fontAlgn="base" hangingPunct="0">
              <a:spcBef>
                <a:spcPct val="30000"/>
              </a:spcBef>
              <a:spcAft>
                <a:spcPct val="0"/>
              </a:spcAft>
              <a:defRPr/>
            </a:pPr>
            <a:r>
              <a:rPr lang="en-US" sz="1000" b="1" dirty="0">
                <a:solidFill>
                  <a:srgbClr val="000000"/>
                </a:solidFill>
                <a:latin typeface="Arial Narrow" pitchFamily="34" charset="0"/>
              </a:rPr>
              <a:t>Dealer Use Only / Not for Distribution to the Public</a:t>
            </a:r>
          </a:p>
        </p:txBody>
      </p:sp>
      <p:pic>
        <p:nvPicPr>
          <p:cNvPr id="10" name="Picture 9"/>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10721" y="6309375"/>
            <a:ext cx="960125" cy="470838"/>
          </a:xfrm>
          <a:prstGeom prst="rect">
            <a:avLst/>
          </a:prstGeom>
          <a:noFill/>
          <a:ln>
            <a:noFill/>
          </a:ln>
          <a:extLst/>
        </p:spPr>
      </p:pic>
      <p:pic>
        <p:nvPicPr>
          <p:cNvPr id="11" name="Picture 10"/>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992985" y="6309375"/>
            <a:ext cx="1285370" cy="470838"/>
          </a:xfrm>
          <a:prstGeom prst="rect">
            <a:avLst/>
          </a:prstGeom>
          <a:noFill/>
          <a:ln>
            <a:noFill/>
          </a:ln>
          <a:extLst/>
        </p:spPr>
      </p:pic>
    </p:spTree>
  </p:cSld>
  <p:clrMap bg1="lt1" tx1="dk1" bg2="lt2" tx2="dk2" accent1="accent1" accent2="accent2" accent3="accent3" accent4="accent4" accent5="accent5" accent6="accent6" hlink="hlink" folHlink="folHlink"/>
  <p:sldLayoutIdLst>
    <p:sldLayoutId id="2147483677" r:id="rId1"/>
  </p:sldLayoutIdLst>
  <p:hf hdr="0" ftr="0" dt="0"/>
  <p:txStyles>
    <p:title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p:titleStyle>
    <p:bodyStyle>
      <a:lvl1pPr marL="292100" indent="-292100" algn="l" rtl="0" eaLnBrk="0" fontAlgn="base" hangingPunct="0">
        <a:spcBef>
          <a:spcPct val="15000"/>
        </a:spcBef>
        <a:spcAft>
          <a:spcPct val="0"/>
        </a:spcAft>
        <a:buClr>
          <a:srgbClr val="004FA6"/>
        </a:buClr>
        <a:buChar char="•"/>
        <a:defRPr sz="2400">
          <a:solidFill>
            <a:schemeClr val="tx1"/>
          </a:solidFill>
          <a:latin typeface="+mn-lt"/>
          <a:ea typeface="+mn-ea"/>
          <a:cs typeface="+mn-cs"/>
        </a:defRPr>
      </a:lvl1pPr>
      <a:lvl2pPr marL="749300" indent="-292100" algn="l" rtl="0" eaLnBrk="0" fontAlgn="base" hangingPunct="0">
        <a:spcBef>
          <a:spcPct val="15000"/>
        </a:spcBef>
        <a:spcAft>
          <a:spcPct val="0"/>
        </a:spcAft>
        <a:buChar char="–"/>
        <a:defRPr sz="2200">
          <a:solidFill>
            <a:schemeClr val="tx1"/>
          </a:solidFill>
          <a:latin typeface="+mn-lt"/>
        </a:defRPr>
      </a:lvl2pPr>
      <a:lvl3pPr marL="1143000" indent="-228600" algn="l" rtl="0" eaLnBrk="0" fontAlgn="base" hangingPunct="0">
        <a:spcBef>
          <a:spcPct val="15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0" y="3025751"/>
            <a:ext cx="9144000" cy="954053"/>
          </a:xfrm>
        </p:spPr>
        <p:txBody>
          <a:bodyPr/>
          <a:lstStyle/>
          <a:p>
            <a:r>
              <a:rPr lang="en-US" sz="2800" dirty="0" smtClean="0"/>
              <a:t>A Project Manager’s Guide to the</a:t>
            </a:r>
            <a:br>
              <a:rPr lang="en-US" sz="2800" dirty="0" smtClean="0"/>
            </a:br>
            <a:r>
              <a:rPr lang="en-US" sz="2800" dirty="0" smtClean="0"/>
              <a:t>Project Management Life Cycle</a:t>
            </a:r>
            <a:endParaRPr lang="en-US" sz="2800" dirty="0"/>
          </a:p>
        </p:txBody>
      </p:sp>
      <p:sp>
        <p:nvSpPr>
          <p:cNvPr id="5" name="Subtitle 4"/>
          <p:cNvSpPr>
            <a:spLocks noGrp="1"/>
          </p:cNvSpPr>
          <p:nvPr>
            <p:ph type="subTitle" sz="quarter" idx="1"/>
          </p:nvPr>
        </p:nvSpPr>
        <p:spPr>
          <a:xfrm>
            <a:off x="0" y="4120290"/>
            <a:ext cx="9144000" cy="307722"/>
          </a:xfrm>
        </p:spPr>
        <p:txBody>
          <a:bodyPr/>
          <a:lstStyle/>
          <a:p>
            <a:r>
              <a:rPr lang="en-US" sz="1600" dirty="0" smtClean="0"/>
              <a:t>IT Services</a:t>
            </a:r>
            <a:endParaRPr lang="en-US" sz="1600" dirty="0"/>
          </a:p>
        </p:txBody>
      </p:sp>
      <p:sp>
        <p:nvSpPr>
          <p:cNvPr id="2" name="TextBox 1"/>
          <p:cNvSpPr txBox="1"/>
          <p:nvPr/>
        </p:nvSpPr>
        <p:spPr>
          <a:xfrm>
            <a:off x="7164315" y="6251743"/>
            <a:ext cx="1785817" cy="307777"/>
          </a:xfrm>
          <a:prstGeom prst="rect">
            <a:avLst/>
          </a:prstGeom>
          <a:noFill/>
        </p:spPr>
        <p:txBody>
          <a:bodyPr wrap="square" rtlCol="0">
            <a:spAutoFit/>
          </a:bodyPr>
          <a:lstStyle/>
          <a:p>
            <a:r>
              <a:rPr lang="en-US" sz="1400" dirty="0" smtClean="0"/>
              <a:t>Updated: 1/29/2021</a:t>
            </a:r>
            <a:endParaRPr lang="en-US" sz="1400" dirty="0"/>
          </a:p>
        </p:txBody>
      </p:sp>
      <p:sp>
        <p:nvSpPr>
          <p:cNvPr id="6" name="Rectangle 5"/>
          <p:cNvSpPr/>
          <p:nvPr/>
        </p:nvSpPr>
        <p:spPr bwMode="auto">
          <a:xfrm>
            <a:off x="232235" y="6539805"/>
            <a:ext cx="2573135" cy="23043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cs typeface="Times New Roman" pitchFamily="18" charset="0"/>
              </a:rPr>
              <a:t>Not for Distributio</a:t>
            </a:r>
            <a:r>
              <a:rPr lang="en-US" sz="1000" b="1" dirty="0" smtClean="0">
                <a:cs typeface="Times New Roman" pitchFamily="18" charset="0"/>
              </a:rPr>
              <a:t>n to the Public</a:t>
            </a:r>
            <a:endParaRPr kumimoji="0" lang="en-US" sz="1000" b="1" i="0" u="none" strike="noStrike" cap="none" normalizeH="0" baseline="0" dirty="0" smtClean="0">
              <a:ln>
                <a:noFill/>
              </a:ln>
              <a:solidFill>
                <a:schemeClr val="tx1"/>
              </a:solidFill>
              <a:effectLst/>
              <a:cs typeface="Times New Roman" pitchFamily="18" charset="0"/>
            </a:endParaRPr>
          </a:p>
        </p:txBody>
      </p:sp>
    </p:spTree>
    <p:extLst>
      <p:ext uri="{BB962C8B-B14F-4D97-AF65-F5344CB8AC3E}">
        <p14:creationId xmlns:p14="http://schemas.microsoft.com/office/powerpoint/2010/main" val="73113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10896" y="416051"/>
            <a:ext cx="8229600" cy="881489"/>
          </a:xfrm>
          <a:prstGeom prst="rect">
            <a:avLst/>
          </a:prstGeom>
          <a:noFill/>
          <a:ln w="9525">
            <a:noFill/>
            <a:miter lim="800000"/>
            <a:headEnd/>
            <a:tailEnd/>
          </a:ln>
        </p:spPr>
        <p:txBody>
          <a:bodyPr vert="horz" wrap="square" lIns="91387" tIns="45693" rIns="91387" bIns="45693" numCol="1" anchor="t" anchorCtr="0" compatLnSpc="1">
            <a:prstTxWarp prst="textNoShape">
              <a:avLst/>
            </a:prstTxWarp>
            <a:normAutofit/>
          </a:bodyPr>
          <a:lst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a:lstStyle>
          <a:p>
            <a:r>
              <a:rPr lang="en-US" sz="3200" dirty="0" smtClean="0"/>
              <a:t>Introduction</a:t>
            </a:r>
            <a:endParaRPr lang="en-US" sz="3200" dirty="0"/>
          </a:p>
        </p:txBody>
      </p:sp>
      <p:sp>
        <p:nvSpPr>
          <p:cNvPr id="2" name="Slide Number Placeholder 1"/>
          <p:cNvSpPr>
            <a:spLocks noGrp="1"/>
          </p:cNvSpPr>
          <p:nvPr>
            <p:ph type="sldNum" sz="quarter" idx="10"/>
          </p:nvPr>
        </p:nvSpPr>
        <p:spPr/>
        <p:txBody>
          <a:bodyPr/>
          <a:lstStyle/>
          <a:p>
            <a:pPr>
              <a:defRPr/>
            </a:pPr>
            <a:fld id="{5DB35E40-F497-44F9-9D82-031665147B87}" type="slidenum">
              <a:rPr lang="en-US" smtClean="0">
                <a:solidFill>
                  <a:srgbClr val="FFFFFF"/>
                </a:solidFill>
              </a:rPr>
              <a:pPr>
                <a:defRPr/>
              </a:pPr>
              <a:t>2</a:t>
            </a:fld>
            <a:endParaRPr lang="en-US" dirty="0">
              <a:solidFill>
                <a:srgbClr val="FFFFFF"/>
              </a:solidFill>
            </a:endParaRPr>
          </a:p>
        </p:txBody>
      </p:sp>
      <p:sp>
        <p:nvSpPr>
          <p:cNvPr id="5" name="TextBox 4"/>
          <p:cNvSpPr txBox="1"/>
          <p:nvPr/>
        </p:nvSpPr>
        <p:spPr>
          <a:xfrm>
            <a:off x="683061" y="1067113"/>
            <a:ext cx="7626084" cy="5078313"/>
          </a:xfrm>
          <a:prstGeom prst="rect">
            <a:avLst/>
          </a:prstGeom>
          <a:noFill/>
        </p:spPr>
        <p:txBody>
          <a:bodyPr wrap="square" rtlCol="0">
            <a:spAutoFit/>
          </a:bodyPr>
          <a:lstStyle/>
          <a:p>
            <a:r>
              <a:rPr lang="en-US" dirty="0"/>
              <a:t>Project Managers (PMs) are tasked with managing </a:t>
            </a:r>
            <a:r>
              <a:rPr lang="en-US" dirty="0" smtClean="0"/>
              <a:t>projects. Project management best practices require PMs to follow </a:t>
            </a:r>
            <a:r>
              <a:rPr lang="en-US" dirty="0"/>
              <a:t>the Project Management Life Cycle (PMLC</a:t>
            </a:r>
            <a:r>
              <a:rPr lang="en-US" dirty="0" smtClean="0"/>
              <a:t>) based on the Project Management Body of Knowledge (PMBOK).</a:t>
            </a:r>
          </a:p>
          <a:p>
            <a:endParaRPr lang="en-US" dirty="0"/>
          </a:p>
          <a:p>
            <a:r>
              <a:rPr lang="en-US" dirty="0" smtClean="0"/>
              <a:t>The PMLC divides projects </a:t>
            </a:r>
            <a:r>
              <a:rPr lang="en-US" dirty="0"/>
              <a:t>into phases </a:t>
            </a:r>
            <a:r>
              <a:rPr lang="en-US" dirty="0" smtClean="0"/>
              <a:t>for project management control from beginning to end. Phases </a:t>
            </a:r>
            <a:r>
              <a:rPr lang="en-US" dirty="0"/>
              <a:t>are generally sequential, </a:t>
            </a:r>
            <a:r>
              <a:rPr lang="en-US" dirty="0" smtClean="0"/>
              <a:t>(overlapping does occur) and </a:t>
            </a:r>
            <a:r>
              <a:rPr lang="en-US" dirty="0"/>
              <a:t>are usually defined by some form of technical information transfer </a:t>
            </a:r>
            <a:r>
              <a:rPr lang="en-US" dirty="0" smtClean="0"/>
              <a:t>or a handoff of a technical component. </a:t>
            </a:r>
          </a:p>
          <a:p>
            <a:pPr marL="1200150" lvl="2" indent="-285750">
              <a:buFont typeface="Wingdings" pitchFamily="2" charset="2"/>
              <a:buChar char="ü"/>
            </a:pPr>
            <a:endParaRPr lang="en-US" dirty="0"/>
          </a:p>
          <a:p>
            <a:r>
              <a:rPr lang="en-US" dirty="0" smtClean="0"/>
              <a:t>While employing the PMLC, PM’s monitor that </a:t>
            </a:r>
            <a:r>
              <a:rPr lang="en-US" dirty="0"/>
              <a:t>the </a:t>
            </a:r>
            <a:r>
              <a:rPr lang="en-US" dirty="0" smtClean="0"/>
              <a:t>project meets time, budget, and quality expectations.  To do so, PMs monitor and control the project team’s execution of the System Development Life Cycle.</a:t>
            </a:r>
          </a:p>
          <a:p>
            <a:endParaRPr lang="en-US" dirty="0"/>
          </a:p>
          <a:p>
            <a:r>
              <a:rPr lang="en-US" dirty="0" smtClean="0"/>
              <a:t>The purpose of this document is to </a:t>
            </a:r>
            <a:endParaRPr lang="en-US" dirty="0"/>
          </a:p>
          <a:p>
            <a:pPr marL="285750" indent="-285750">
              <a:buFont typeface="Arial" pitchFamily="34" charset="0"/>
              <a:buChar char="•"/>
            </a:pPr>
            <a:r>
              <a:rPr lang="en-US" dirty="0" smtClean="0"/>
              <a:t>Introduce the PMLC</a:t>
            </a:r>
          </a:p>
          <a:p>
            <a:pPr marL="285750" indent="-285750">
              <a:buFont typeface="Arial" pitchFamily="34" charset="0"/>
              <a:buChar char="•"/>
            </a:pPr>
            <a:r>
              <a:rPr lang="en-US" dirty="0"/>
              <a:t>P</a:t>
            </a:r>
            <a:r>
              <a:rPr lang="en-US" dirty="0" smtClean="0"/>
              <a:t>resent how the PMLC interrelates interfaces with the System Development Life Cycle.  </a:t>
            </a:r>
            <a:endParaRPr lang="en-US" dirty="0"/>
          </a:p>
        </p:txBody>
      </p:sp>
      <p:sp>
        <p:nvSpPr>
          <p:cNvPr id="7" name="Rectangle 6"/>
          <p:cNvSpPr/>
          <p:nvPr/>
        </p:nvSpPr>
        <p:spPr bwMode="auto">
          <a:xfrm>
            <a:off x="232235" y="6539805"/>
            <a:ext cx="2573135" cy="23043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cs typeface="Times New Roman" pitchFamily="18" charset="0"/>
              </a:rPr>
              <a:t>Not for Distributio</a:t>
            </a:r>
            <a:r>
              <a:rPr lang="en-US" sz="1000" b="1" dirty="0" smtClean="0">
                <a:cs typeface="Times New Roman" pitchFamily="18" charset="0"/>
              </a:rPr>
              <a:t>n to the Public</a:t>
            </a:r>
            <a:endParaRPr kumimoji="0" lang="en-US" sz="1000" b="1" i="0" u="none" strike="noStrike" cap="none" normalizeH="0" baseline="0" dirty="0" smtClean="0">
              <a:ln>
                <a:noFill/>
              </a:ln>
              <a:solidFill>
                <a:schemeClr val="tx1"/>
              </a:solidFill>
              <a:effectLst/>
              <a:cs typeface="Times New Roman" pitchFamily="18" charset="0"/>
            </a:endParaRPr>
          </a:p>
        </p:txBody>
      </p:sp>
    </p:spTree>
    <p:extLst>
      <p:ext uri="{BB962C8B-B14F-4D97-AF65-F5344CB8AC3E}">
        <p14:creationId xmlns:p14="http://schemas.microsoft.com/office/powerpoint/2010/main" val="2154492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10896" y="416052"/>
            <a:ext cx="8229600" cy="651062"/>
          </a:xfrm>
          <a:prstGeom prst="rect">
            <a:avLst/>
          </a:prstGeom>
          <a:noFill/>
          <a:ln w="9525">
            <a:noFill/>
            <a:miter lim="800000"/>
            <a:headEnd/>
            <a:tailEnd/>
          </a:ln>
        </p:spPr>
        <p:txBody>
          <a:bodyPr vert="horz" wrap="square" lIns="91387" tIns="45693" rIns="91387" bIns="45693" numCol="1" anchor="t" anchorCtr="0" compatLnSpc="1">
            <a:prstTxWarp prst="textNoShape">
              <a:avLst/>
            </a:prstTxWarp>
            <a:normAutofit/>
          </a:bodyPr>
          <a:lst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a:lstStyle>
          <a:p>
            <a:r>
              <a:rPr lang="en-US" sz="3200" dirty="0" smtClean="0"/>
              <a:t>A project begins</a:t>
            </a:r>
            <a:endParaRPr lang="en-US" sz="3200" dirty="0"/>
          </a:p>
        </p:txBody>
      </p:sp>
      <p:sp>
        <p:nvSpPr>
          <p:cNvPr id="2" name="Slide Number Placeholder 1"/>
          <p:cNvSpPr>
            <a:spLocks noGrp="1"/>
          </p:cNvSpPr>
          <p:nvPr>
            <p:ph type="sldNum" sz="quarter" idx="10"/>
          </p:nvPr>
        </p:nvSpPr>
        <p:spPr/>
        <p:txBody>
          <a:bodyPr/>
          <a:lstStyle/>
          <a:p>
            <a:fld id="{5DB35E40-F497-44F9-9D82-031665147B87}" type="slidenum">
              <a:rPr lang="en-US" smtClean="0"/>
              <a:pPr/>
              <a:t>3</a:t>
            </a:fld>
            <a:endParaRPr lang="en-US" dirty="0"/>
          </a:p>
        </p:txBody>
      </p:sp>
      <p:sp>
        <p:nvSpPr>
          <p:cNvPr id="5" name="TextBox 4"/>
          <p:cNvSpPr txBox="1"/>
          <p:nvPr/>
        </p:nvSpPr>
        <p:spPr>
          <a:xfrm>
            <a:off x="683061" y="1067113"/>
            <a:ext cx="7626084" cy="1754326"/>
          </a:xfrm>
          <a:prstGeom prst="rect">
            <a:avLst/>
          </a:prstGeom>
          <a:noFill/>
        </p:spPr>
        <p:txBody>
          <a:bodyPr wrap="square" rtlCol="0">
            <a:spAutoFit/>
          </a:bodyPr>
          <a:lstStyle/>
          <a:p>
            <a:r>
              <a:rPr lang="en-US" dirty="0" smtClean="0"/>
              <a:t>Throughout the year, District leadership identifies projects based on organizational strategic decisions, and business objectives and goals.  This information is generally documented in the Business Case Evaluation (BCE) for each specific project undertaking.  BCE should be submitted to IT for evaluation and understanding of the business problem to be solved.</a:t>
            </a:r>
          </a:p>
        </p:txBody>
      </p:sp>
      <p:graphicFrame>
        <p:nvGraphicFramePr>
          <p:cNvPr id="9" name="Diagram 8"/>
          <p:cNvGraphicFramePr/>
          <p:nvPr>
            <p:extLst>
              <p:ext uri="{D42A27DB-BD31-4B8C-83A1-F6EECF244321}">
                <p14:modId xmlns:p14="http://schemas.microsoft.com/office/powerpoint/2010/main" val="3896992408"/>
              </p:ext>
            </p:extLst>
          </p:nvPr>
        </p:nvGraphicFramePr>
        <p:xfrm>
          <a:off x="683061" y="2656996"/>
          <a:ext cx="7546539" cy="1462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oup 11"/>
          <p:cNvGrpSpPr/>
          <p:nvPr/>
        </p:nvGrpSpPr>
        <p:grpSpPr>
          <a:xfrm>
            <a:off x="885120" y="3773242"/>
            <a:ext cx="1620012" cy="591409"/>
            <a:chOff x="965590" y="4796246"/>
            <a:chExt cx="1620012" cy="591409"/>
          </a:xfrm>
        </p:grpSpPr>
        <p:sp>
          <p:nvSpPr>
            <p:cNvPr id="14" name="Freeform 7"/>
            <p:cNvSpPr>
              <a:spLocks/>
            </p:cNvSpPr>
            <p:nvPr/>
          </p:nvSpPr>
          <p:spPr bwMode="auto">
            <a:xfrm>
              <a:off x="965590" y="4796246"/>
              <a:ext cx="457200" cy="45720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7"/>
            <p:cNvSpPr>
              <a:spLocks/>
            </p:cNvSpPr>
            <p:nvPr/>
          </p:nvSpPr>
          <p:spPr bwMode="auto">
            <a:xfrm>
              <a:off x="1366402" y="4930455"/>
              <a:ext cx="457200" cy="45720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 name="Freeform 7"/>
            <p:cNvSpPr>
              <a:spLocks/>
            </p:cNvSpPr>
            <p:nvPr/>
          </p:nvSpPr>
          <p:spPr bwMode="auto">
            <a:xfrm>
              <a:off x="1747402" y="4796246"/>
              <a:ext cx="457200" cy="45720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rgbClr val="A33366"/>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7"/>
            <p:cNvSpPr>
              <a:spLocks/>
            </p:cNvSpPr>
            <p:nvPr/>
          </p:nvSpPr>
          <p:spPr bwMode="auto">
            <a:xfrm>
              <a:off x="2128402" y="4930455"/>
              <a:ext cx="457200" cy="45720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3" name="Freeform 7"/>
          <p:cNvSpPr>
            <a:spLocks/>
          </p:cNvSpPr>
          <p:nvPr/>
        </p:nvSpPr>
        <p:spPr bwMode="auto">
          <a:xfrm>
            <a:off x="6876300" y="3755760"/>
            <a:ext cx="822960" cy="73152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Rectangle 16"/>
          <p:cNvSpPr/>
          <p:nvPr/>
        </p:nvSpPr>
        <p:spPr bwMode="auto">
          <a:xfrm>
            <a:off x="232235" y="6539805"/>
            <a:ext cx="2573135" cy="23043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cs typeface="Times New Roman" pitchFamily="18" charset="0"/>
              </a:rPr>
              <a:t>Not for Distributio</a:t>
            </a:r>
            <a:r>
              <a:rPr lang="en-US" sz="1000" b="1" dirty="0" smtClean="0">
                <a:cs typeface="Times New Roman" pitchFamily="18" charset="0"/>
              </a:rPr>
              <a:t>n to the Public</a:t>
            </a:r>
            <a:endParaRPr kumimoji="0" lang="en-US" sz="1000" b="1" i="0" u="none" strike="noStrike" cap="none" normalizeH="0" baseline="0" dirty="0" smtClean="0">
              <a:ln>
                <a:noFill/>
              </a:ln>
              <a:solidFill>
                <a:schemeClr val="tx1"/>
              </a:solidFill>
              <a:effectLst/>
              <a:cs typeface="Times New Roman" pitchFamily="18" charset="0"/>
            </a:endParaRPr>
          </a:p>
        </p:txBody>
      </p:sp>
      <p:graphicFrame>
        <p:nvGraphicFramePr>
          <p:cNvPr id="18" name="Diagram 17"/>
          <p:cNvGraphicFramePr/>
          <p:nvPr>
            <p:extLst>
              <p:ext uri="{D42A27DB-BD31-4B8C-83A1-F6EECF244321}">
                <p14:modId xmlns:p14="http://schemas.microsoft.com/office/powerpoint/2010/main" val="3561318127"/>
              </p:ext>
            </p:extLst>
          </p:nvPr>
        </p:nvGraphicFramePr>
        <p:xfrm>
          <a:off x="2390853" y="4595923"/>
          <a:ext cx="4122581" cy="10774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19" name="Group 18"/>
          <p:cNvGrpSpPr/>
          <p:nvPr/>
        </p:nvGrpSpPr>
        <p:grpSpPr>
          <a:xfrm>
            <a:off x="3826307" y="3666518"/>
            <a:ext cx="1260045" cy="705821"/>
            <a:chOff x="6687935" y="4158695"/>
            <a:chExt cx="1260045" cy="705821"/>
          </a:xfrm>
        </p:grpSpPr>
        <p:sp>
          <p:nvSpPr>
            <p:cNvPr id="21" name="Freeform 7"/>
            <p:cNvSpPr>
              <a:spLocks/>
            </p:cNvSpPr>
            <p:nvPr/>
          </p:nvSpPr>
          <p:spPr bwMode="auto">
            <a:xfrm>
              <a:off x="6687935" y="4158695"/>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Freeform 7"/>
            <p:cNvSpPr>
              <a:spLocks/>
            </p:cNvSpPr>
            <p:nvPr/>
          </p:nvSpPr>
          <p:spPr bwMode="auto">
            <a:xfrm>
              <a:off x="7490780" y="4182569"/>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5" name="Freeform 7"/>
            <p:cNvSpPr>
              <a:spLocks/>
            </p:cNvSpPr>
            <p:nvPr/>
          </p:nvSpPr>
          <p:spPr bwMode="auto">
            <a:xfrm>
              <a:off x="7085172" y="4389125"/>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6" name="Freeform 7"/>
          <p:cNvSpPr>
            <a:spLocks/>
          </p:cNvSpPr>
          <p:nvPr/>
        </p:nvSpPr>
        <p:spPr bwMode="auto">
          <a:xfrm>
            <a:off x="4014216" y="5391094"/>
            <a:ext cx="822960" cy="73152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419602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07848" y="375829"/>
            <a:ext cx="8229600" cy="518441"/>
          </a:xfrm>
          <a:prstGeom prst="rect">
            <a:avLst/>
          </a:prstGeom>
          <a:noFill/>
          <a:ln w="9525">
            <a:noFill/>
            <a:miter lim="800000"/>
            <a:headEnd/>
            <a:tailEnd/>
          </a:ln>
        </p:spPr>
        <p:txBody>
          <a:bodyPr vert="horz" wrap="square" lIns="91387" tIns="45693" rIns="91387" bIns="45693" numCol="1" anchor="t" anchorCtr="0" compatLnSpc="1">
            <a:prstTxWarp prst="textNoShape">
              <a:avLst/>
            </a:prstTxWarp>
            <a:normAutofit fontScale="92500" lnSpcReduction="10000"/>
          </a:bodyPr>
          <a:lst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a:lstStyle>
          <a:p>
            <a:r>
              <a:rPr lang="en-US" sz="3200" dirty="0" smtClean="0"/>
              <a:t>The Project Management Life Cycle</a:t>
            </a:r>
            <a:endParaRPr lang="en-US" sz="3200" dirty="0"/>
          </a:p>
        </p:txBody>
      </p:sp>
      <p:sp>
        <p:nvSpPr>
          <p:cNvPr id="12" name="Pentagon 11"/>
          <p:cNvSpPr/>
          <p:nvPr/>
        </p:nvSpPr>
        <p:spPr>
          <a:xfrm>
            <a:off x="5870448" y="1281769"/>
            <a:ext cx="2435352" cy="980603"/>
          </a:xfrm>
          <a:prstGeom prst="homePlate">
            <a:avLst/>
          </a:prstGeom>
          <a:solidFill>
            <a:schemeClr val="accent5">
              <a:lumMod val="75000"/>
            </a:schemeClr>
          </a:solidFill>
          <a:ln>
            <a:solidFill>
              <a:schemeClr val="accent5">
                <a:lumMod val="50000"/>
              </a:schemeClr>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	</a:t>
            </a:r>
            <a:r>
              <a:rPr lang="en-US" sz="2600" b="1" dirty="0" smtClean="0"/>
              <a:t>Close</a:t>
            </a:r>
            <a:endParaRPr lang="en-US" sz="2600" b="1" dirty="0"/>
          </a:p>
        </p:txBody>
      </p:sp>
      <p:sp>
        <p:nvSpPr>
          <p:cNvPr id="13" name="Pentagon 12"/>
          <p:cNvSpPr/>
          <p:nvPr/>
        </p:nvSpPr>
        <p:spPr>
          <a:xfrm>
            <a:off x="4422648" y="1281769"/>
            <a:ext cx="2359152" cy="980603"/>
          </a:xfrm>
          <a:prstGeom prst="homePlate">
            <a:avLst/>
          </a:prstGeom>
          <a:solidFill>
            <a:srgbClr val="1D4779"/>
          </a:solidFill>
          <a:ln>
            <a:solidFill>
              <a:schemeClr val="accent4">
                <a:lumMod val="50000"/>
              </a:schemeClr>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200" b="1" dirty="0" smtClean="0"/>
              <a:t>Execute</a:t>
            </a:r>
            <a:endParaRPr lang="en-US" sz="2200" b="1" dirty="0"/>
          </a:p>
        </p:txBody>
      </p:sp>
      <p:sp>
        <p:nvSpPr>
          <p:cNvPr id="16" name="Pentagon 15"/>
          <p:cNvSpPr/>
          <p:nvPr/>
        </p:nvSpPr>
        <p:spPr>
          <a:xfrm>
            <a:off x="2569952" y="1281769"/>
            <a:ext cx="2386097" cy="980603"/>
          </a:xfrm>
          <a:prstGeom prst="homePlate">
            <a:avLst/>
          </a:prstGeom>
          <a:solidFill>
            <a:schemeClr val="accent6">
              <a:lumMod val="75000"/>
            </a:schemeClr>
          </a:solidFill>
          <a:ln w="38100">
            <a:solidFill>
              <a:srgbClr val="7030A0"/>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	</a:t>
            </a:r>
            <a:r>
              <a:rPr lang="en-US" sz="2600" b="1" dirty="0" smtClean="0"/>
              <a:t>Plan</a:t>
            </a:r>
            <a:endParaRPr lang="en-US" sz="2600" b="1" dirty="0"/>
          </a:p>
        </p:txBody>
      </p:sp>
      <p:sp>
        <p:nvSpPr>
          <p:cNvPr id="18" name="Pentagon 17"/>
          <p:cNvSpPr/>
          <p:nvPr/>
        </p:nvSpPr>
        <p:spPr>
          <a:xfrm>
            <a:off x="799795" y="1278320"/>
            <a:ext cx="2485930" cy="984052"/>
          </a:xfrm>
          <a:prstGeom prst="homePlate">
            <a:avLst/>
          </a:prstGeom>
          <a:solidFill>
            <a:srgbClr val="9DBB59"/>
          </a:solidFill>
          <a:ln w="38100">
            <a:solidFill>
              <a:srgbClr val="92D050"/>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Initiate</a:t>
            </a:r>
            <a:endParaRPr lang="en-US" sz="2800" b="1" dirty="0"/>
          </a:p>
        </p:txBody>
      </p:sp>
      <p:graphicFrame>
        <p:nvGraphicFramePr>
          <p:cNvPr id="19" name="Table 18"/>
          <p:cNvGraphicFramePr>
            <a:graphicFrameLocks noGrp="1"/>
          </p:cNvGraphicFramePr>
          <p:nvPr>
            <p:extLst>
              <p:ext uri="{D42A27DB-BD31-4B8C-83A1-F6EECF244321}">
                <p14:modId xmlns:p14="http://schemas.microsoft.com/office/powerpoint/2010/main" val="1777389689"/>
              </p:ext>
            </p:extLst>
          </p:nvPr>
        </p:nvGraphicFramePr>
        <p:xfrm>
          <a:off x="769906" y="2387578"/>
          <a:ext cx="7521176" cy="3779520"/>
        </p:xfrm>
        <a:graphic>
          <a:graphicData uri="http://schemas.openxmlformats.org/drawingml/2006/table">
            <a:tbl>
              <a:tblPr firstRow="1" bandRow="1">
                <a:tableStyleId>{5C22544A-7EE6-4342-B048-85BDC9FD1C3A}</a:tableStyleId>
              </a:tblPr>
              <a:tblGrid>
                <a:gridCol w="1997059">
                  <a:extLst>
                    <a:ext uri="{9D8B030D-6E8A-4147-A177-3AD203B41FA5}">
                      <a16:colId xmlns:a16="http://schemas.microsoft.com/office/drawing/2014/main" val="20000"/>
                    </a:ext>
                  </a:extLst>
                </a:gridCol>
                <a:gridCol w="1837903">
                  <a:extLst>
                    <a:ext uri="{9D8B030D-6E8A-4147-A177-3AD203B41FA5}">
                      <a16:colId xmlns:a16="http://schemas.microsoft.com/office/drawing/2014/main" val="20001"/>
                    </a:ext>
                  </a:extLst>
                </a:gridCol>
                <a:gridCol w="1976785">
                  <a:extLst>
                    <a:ext uri="{9D8B030D-6E8A-4147-A177-3AD203B41FA5}">
                      <a16:colId xmlns:a16="http://schemas.microsoft.com/office/drawing/2014/main" val="20002"/>
                    </a:ext>
                  </a:extLst>
                </a:gridCol>
                <a:gridCol w="1709429">
                  <a:extLst>
                    <a:ext uri="{9D8B030D-6E8A-4147-A177-3AD203B41FA5}">
                      <a16:colId xmlns:a16="http://schemas.microsoft.com/office/drawing/2014/main" val="20003"/>
                    </a:ext>
                  </a:extLst>
                </a:gridCol>
              </a:tblGrid>
              <a:tr h="460860">
                <a:tc>
                  <a:txBody>
                    <a:bodyPr/>
                    <a:lstStyle/>
                    <a:p>
                      <a:pPr algn="ctr"/>
                      <a:endParaRPr lang="en-US" sz="1600" dirty="0" smtClean="0"/>
                    </a:p>
                    <a:p>
                      <a:pPr algn="ctr"/>
                      <a:r>
                        <a:rPr lang="en-US" sz="1600" dirty="0" smtClean="0"/>
                        <a:t>Initiate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EC167"/>
                    </a:solidFill>
                  </a:tcPr>
                </a:tc>
                <a:tc>
                  <a:txBody>
                    <a:bodyPr/>
                    <a:lstStyle/>
                    <a:p>
                      <a:pPr algn="ctr"/>
                      <a:endParaRPr lang="en-US" sz="1600" dirty="0" smtClean="0"/>
                    </a:p>
                    <a:p>
                      <a:pPr algn="ctr"/>
                      <a:r>
                        <a:rPr lang="en-US" sz="1600" dirty="0" smtClean="0"/>
                        <a:t>Plan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endParaRPr lang="en-US" sz="1600" dirty="0" smtClean="0"/>
                    </a:p>
                    <a:p>
                      <a:pPr algn="ctr"/>
                      <a:r>
                        <a:rPr lang="en-US" sz="1600" dirty="0" smtClean="0"/>
                        <a:t>Execute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4779"/>
                    </a:solidFill>
                  </a:tcPr>
                </a:tc>
                <a:tc>
                  <a:txBody>
                    <a:bodyPr/>
                    <a:lstStyle/>
                    <a:p>
                      <a:pPr algn="ctr"/>
                      <a:endParaRPr lang="en-US" sz="1600" dirty="0" smtClean="0"/>
                    </a:p>
                    <a:p>
                      <a:pPr algn="ctr"/>
                      <a:r>
                        <a:rPr lang="en-US" sz="1600" dirty="0" smtClean="0"/>
                        <a:t>Close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0"/>
                  </a:ext>
                </a:extLst>
              </a:tr>
              <a:tr h="370840">
                <a:tc>
                  <a:txBody>
                    <a:bodyPr/>
                    <a:lstStyle/>
                    <a:p>
                      <a:pPr marL="171450" marR="0" indent="-171450" algn="l" defTabSz="914400" rtl="0" eaLnBrk="1" fontAlgn="t"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dk1"/>
                          </a:solidFill>
                          <a:latin typeface="+mn-lt"/>
                          <a:ea typeface="+mn-ea"/>
                          <a:cs typeface="+mn-cs"/>
                        </a:rPr>
                        <a:t>Define initial scope of work, goals, &amp; success factors</a:t>
                      </a:r>
                    </a:p>
                    <a:p>
                      <a:pPr marL="171450" marR="0" indent="-171450" algn="l" defTabSz="914400" rtl="0" eaLnBrk="1" fontAlgn="t"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dk1"/>
                          </a:solidFill>
                          <a:latin typeface="+mn-lt"/>
                          <a:ea typeface="+mn-ea"/>
                          <a:cs typeface="+mn-cs"/>
                        </a:rPr>
                        <a:t>Develop project charter</a:t>
                      </a:r>
                    </a:p>
                    <a:p>
                      <a:pPr marL="171450" indent="-171450" algn="l" defTabSz="914400" rtl="0" eaLnBrk="1" fontAlgn="t"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Meet with project sponsors</a:t>
                      </a:r>
                    </a:p>
                    <a:p>
                      <a:pPr marL="171450" indent="-171450" algn="l" defTabSz="914400" rtl="0" eaLnBrk="1" fontAlgn="t"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Establish core team</a:t>
                      </a:r>
                    </a:p>
                    <a:p>
                      <a:pPr marL="171450" indent="-171450" algn="l" defTabSz="914400" rtl="0" eaLnBrk="1" fontAlgn="t"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Identify stakeholders </a:t>
                      </a:r>
                    </a:p>
                    <a:p>
                      <a:pPr marL="171450" indent="-171450" algn="l" defTabSz="914400" rtl="0" eaLnBrk="1" fontAlgn="t"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Obtain sponsor approval for Charter</a:t>
                      </a:r>
                    </a:p>
                    <a:p>
                      <a:pPr marL="171450" indent="-171450" algn="l" defTabSz="914400" rtl="0" eaLnBrk="1" fontAlgn="t"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Create Confluence project space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Further define statement of work (SOW)</a:t>
                      </a:r>
                    </a:p>
                    <a:p>
                      <a:pPr marL="171450" indent="-171450">
                        <a:lnSpc>
                          <a:spcPct val="100000"/>
                        </a:lnSpc>
                        <a:spcAft>
                          <a:spcPts val="0"/>
                        </a:spcAft>
                        <a:buFont typeface="Arial" pitchFamily="34" charset="0"/>
                        <a:buChar char="•"/>
                      </a:pPr>
                      <a:r>
                        <a:rPr lang="en-US" sz="1200" dirty="0" smtClean="0"/>
                        <a:t>Develop initial project plan &amp; schedule</a:t>
                      </a:r>
                    </a:p>
                    <a:p>
                      <a:pPr marL="171450" indent="-171450">
                        <a:lnSpc>
                          <a:spcPct val="100000"/>
                        </a:lnSpc>
                        <a:spcAft>
                          <a:spcPts val="0"/>
                        </a:spcAft>
                        <a:buFont typeface="Arial" pitchFamily="34" charset="0"/>
                        <a:buChar char="•"/>
                      </a:pPr>
                      <a:r>
                        <a:rPr lang="en-US" sz="1200" dirty="0" smtClean="0"/>
                        <a:t>Establish project controls including  Issue</a:t>
                      </a:r>
                      <a:r>
                        <a:rPr lang="en-US" sz="1200" baseline="0" dirty="0" smtClean="0"/>
                        <a:t> &amp;</a:t>
                      </a:r>
                      <a:r>
                        <a:rPr lang="en-US" sz="1200" dirty="0" smtClean="0"/>
                        <a:t> Risk Management</a:t>
                      </a:r>
                      <a:r>
                        <a:rPr lang="en-US" sz="1200" baseline="0" dirty="0" smtClean="0"/>
                        <a:t> and </a:t>
                      </a:r>
                      <a:r>
                        <a:rPr lang="en-US" sz="1200" dirty="0" smtClean="0"/>
                        <a:t>Change Control</a:t>
                      </a:r>
                    </a:p>
                    <a:p>
                      <a:pPr marL="171450" indent="-171450">
                        <a:lnSpc>
                          <a:spcPct val="100000"/>
                        </a:lnSpc>
                        <a:spcAft>
                          <a:spcPts val="0"/>
                        </a:spcAft>
                        <a:buFont typeface="Arial" pitchFamily="34" charset="0"/>
                        <a:buChar char="•"/>
                      </a:pPr>
                      <a:r>
                        <a:rPr lang="en-US" sz="1200" dirty="0" smtClean="0"/>
                        <a:t>Obtain sponsor approval of plan</a:t>
                      </a:r>
                      <a:r>
                        <a:rPr lang="en-US" sz="1200" baseline="0" dirty="0" smtClean="0"/>
                        <a:t> and schedule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Start regular project status reporting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0"/>
                        </a:spcAft>
                        <a:buFont typeface="Arial" pitchFamily="34" charset="0"/>
                        <a:buChar char="•"/>
                      </a:pPr>
                      <a:r>
                        <a:rPr lang="en-US" sz="1200" dirty="0" smtClean="0"/>
                        <a:t>Monitor and</a:t>
                      </a:r>
                      <a:r>
                        <a:rPr lang="en-US" sz="1200" baseline="0" dirty="0" smtClean="0"/>
                        <a:t> control project team’s execution of </a:t>
                      </a:r>
                      <a:r>
                        <a:rPr lang="en-US" sz="1200" dirty="0" smtClean="0"/>
                        <a:t>System</a:t>
                      </a:r>
                      <a:r>
                        <a:rPr lang="en-US" sz="1200" baseline="0" dirty="0" smtClean="0"/>
                        <a:t> Development Life Cycle (SDLC)</a:t>
                      </a:r>
                    </a:p>
                    <a:p>
                      <a:pPr marL="171450" indent="-171450">
                        <a:spcAft>
                          <a:spcPts val="0"/>
                        </a:spcAft>
                        <a:buFont typeface="Arial" pitchFamily="34" charset="0"/>
                        <a:buChar char="•"/>
                      </a:pPr>
                      <a:r>
                        <a:rPr lang="en-US" sz="1200" baseline="0" dirty="0" smtClean="0"/>
                        <a:t>Monitor scope, time, budget, and quality</a:t>
                      </a:r>
                      <a:endParaRPr lang="en-US" sz="1200" dirty="0" smtClean="0"/>
                    </a:p>
                    <a:p>
                      <a:pPr marL="171450" indent="-171450" algn="l" defTabSz="914400" rtl="0" eaLnBrk="1" latinLnBrk="0" hangingPunct="1">
                        <a:lnSpc>
                          <a:spcPct val="100000"/>
                        </a:lnSpc>
                        <a:spcAft>
                          <a:spcPts val="0"/>
                        </a:spcAft>
                        <a:buFont typeface="Arial" pitchFamily="34" charset="0"/>
                        <a:buChar char="•"/>
                      </a:pPr>
                      <a:r>
                        <a:rPr lang="en-US" sz="1200" dirty="0" smtClean="0"/>
                        <a:t>Adjust project plan &amp; schedule,</a:t>
                      </a:r>
                      <a:r>
                        <a:rPr lang="en-US" sz="1200" baseline="0" dirty="0" smtClean="0"/>
                        <a:t> as </a:t>
                      </a:r>
                      <a:r>
                        <a:rPr lang="en-US" sz="1200" kern="1200" dirty="0" smtClean="0">
                          <a:solidFill>
                            <a:schemeClr val="dk1"/>
                          </a:solidFill>
                          <a:latin typeface="+mn-lt"/>
                          <a:ea typeface="+mn-ea"/>
                          <a:cs typeface="+mn-cs"/>
                        </a:rPr>
                        <a:t>needed</a:t>
                      </a:r>
                    </a:p>
                    <a:p>
                      <a:pPr marL="171450" indent="-171450" algn="l" defTabSz="914400" rtl="0" eaLnBrk="1"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Provide project status updates</a:t>
                      </a:r>
                    </a:p>
                    <a:p>
                      <a:pPr marL="171450" indent="-171450" algn="l" defTabSz="914400" rtl="0" eaLnBrk="1" latinLnBrk="0" hangingPunct="1">
                        <a:lnSpc>
                          <a:spcPct val="100000"/>
                        </a:lnSpc>
                        <a:spcAft>
                          <a:spcPts val="0"/>
                        </a:spcAft>
                        <a:buFont typeface="Arial" pitchFamily="34" charset="0"/>
                        <a:buChar char="•"/>
                      </a:pPr>
                      <a:r>
                        <a:rPr lang="en-US" sz="1200" kern="1200" dirty="0" smtClean="0">
                          <a:solidFill>
                            <a:schemeClr val="dk1"/>
                          </a:solidFill>
                          <a:latin typeface="+mn-lt"/>
                          <a:ea typeface="+mn-ea"/>
                          <a:cs typeface="+mn-cs"/>
                        </a:rPr>
                        <a:t>Facilitate team meetings</a:t>
                      </a:r>
                      <a:r>
                        <a:rPr lang="en-US" sz="1200" dirty="0" smtClean="0"/>
                        <a:t>, receive status updates from project team</a:t>
                      </a:r>
                    </a:p>
                    <a:p>
                      <a:pPr marL="171450" indent="-171450">
                        <a:spcAft>
                          <a:spcPts val="0"/>
                        </a:spcAft>
                        <a:buFont typeface="Arial" pitchFamily="34" charset="0"/>
                        <a:buChar char="•"/>
                      </a:pPr>
                      <a:r>
                        <a:rPr lang="en-US" sz="1200" dirty="0" smtClean="0"/>
                        <a:t>Maintain Confluence project</a:t>
                      </a:r>
                      <a:r>
                        <a:rPr lang="en-US" sz="1200" baseline="0" dirty="0" smtClean="0"/>
                        <a:t> space </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0"/>
                        </a:spcAft>
                        <a:buFont typeface="Arial" pitchFamily="34" charset="0"/>
                        <a:buChar char="•"/>
                      </a:pPr>
                      <a:r>
                        <a:rPr lang="en-US" sz="1200" dirty="0" smtClean="0"/>
                        <a:t>Conduct post implementation evaluation</a:t>
                      </a:r>
                    </a:p>
                    <a:p>
                      <a:pPr marL="171450" indent="-171450">
                        <a:spcAft>
                          <a:spcPts val="0"/>
                        </a:spcAft>
                        <a:buFont typeface="Arial" pitchFamily="34" charset="0"/>
                        <a:buChar char="•"/>
                      </a:pPr>
                      <a:r>
                        <a:rPr lang="en-US" sz="1200" dirty="0" smtClean="0"/>
                        <a:t>Document lessons learned</a:t>
                      </a:r>
                    </a:p>
                    <a:p>
                      <a:pPr marL="171450" indent="-171450">
                        <a:spcAft>
                          <a:spcPts val="0"/>
                        </a:spcAft>
                        <a:buFont typeface="Arial" pitchFamily="34" charset="0"/>
                        <a:buChar char="•"/>
                      </a:pPr>
                      <a:r>
                        <a:rPr lang="en-US" sz="1200" dirty="0" smtClean="0"/>
                        <a:t>Ensure</a:t>
                      </a:r>
                      <a:r>
                        <a:rPr lang="en-US" sz="1200" baseline="0" dirty="0" smtClean="0"/>
                        <a:t> final documents reflect project changes.</a:t>
                      </a:r>
                    </a:p>
                    <a:p>
                      <a:pPr marL="171450" indent="-171450">
                        <a:spcAft>
                          <a:spcPts val="0"/>
                        </a:spcAft>
                        <a:buFont typeface="Arial" pitchFamily="34" charset="0"/>
                        <a:buChar char="•"/>
                      </a:pPr>
                      <a:r>
                        <a:rPr lang="en-US" sz="1200" baseline="0" dirty="0" smtClean="0"/>
                        <a:t>Conduct final document revisions. </a:t>
                      </a:r>
                    </a:p>
                    <a:p>
                      <a:pPr marL="171450" indent="-171450">
                        <a:spcAft>
                          <a:spcPts val="0"/>
                        </a:spcAft>
                        <a:buFont typeface="Arial" pitchFamily="34" charset="0"/>
                        <a:buChar char="•"/>
                      </a:pPr>
                      <a:r>
                        <a:rPr lang="en-US" sz="1200" baseline="0" dirty="0" smtClean="0"/>
                        <a:t>Archive project artifacts</a:t>
                      </a:r>
                    </a:p>
                    <a:p>
                      <a:pPr marL="171450" indent="-171450">
                        <a:spcAft>
                          <a:spcPts val="600"/>
                        </a:spcAft>
                        <a:buFont typeface="Arial" pitchFamily="34" charset="0"/>
                        <a:buChar char="•"/>
                      </a:pPr>
                      <a:endParaRPr lang="en-US" sz="7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Slide Number Placeholder 1"/>
          <p:cNvSpPr>
            <a:spLocks noGrp="1"/>
          </p:cNvSpPr>
          <p:nvPr>
            <p:ph type="sldNum" sz="quarter" idx="10"/>
          </p:nvPr>
        </p:nvSpPr>
        <p:spPr/>
        <p:txBody>
          <a:bodyPr/>
          <a:lstStyle/>
          <a:p>
            <a:pPr>
              <a:defRPr/>
            </a:pPr>
            <a:fld id="{5DB35E40-F497-44F9-9D82-031665147B87}" type="slidenum">
              <a:rPr lang="en-US" smtClean="0">
                <a:solidFill>
                  <a:srgbClr val="FFFFFF"/>
                </a:solidFill>
              </a:rPr>
              <a:pPr>
                <a:defRPr/>
              </a:pPr>
              <a:t>4</a:t>
            </a:fld>
            <a:endParaRPr lang="en-US" dirty="0">
              <a:solidFill>
                <a:srgbClr val="FFFFFF"/>
              </a:solidFill>
            </a:endParaRPr>
          </a:p>
        </p:txBody>
      </p:sp>
      <p:sp>
        <p:nvSpPr>
          <p:cNvPr id="3" name="Rectangle 2"/>
          <p:cNvSpPr/>
          <p:nvPr/>
        </p:nvSpPr>
        <p:spPr bwMode="auto">
          <a:xfrm>
            <a:off x="232235" y="6539805"/>
            <a:ext cx="2573135" cy="23043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p:txBody>
      </p:sp>
      <p:sp>
        <p:nvSpPr>
          <p:cNvPr id="15" name="Curved Down Arrow 14"/>
          <p:cNvSpPr/>
          <p:nvPr/>
        </p:nvSpPr>
        <p:spPr>
          <a:xfrm rot="10800000">
            <a:off x="3255868" y="1772070"/>
            <a:ext cx="1866093" cy="775447"/>
          </a:xfrm>
          <a:prstGeom prst="curvedDown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Pentagon 16"/>
          <p:cNvSpPr/>
          <p:nvPr/>
        </p:nvSpPr>
        <p:spPr>
          <a:xfrm>
            <a:off x="799795" y="1013719"/>
            <a:ext cx="7382275" cy="375725"/>
          </a:xfrm>
          <a:prstGeom prst="homePlate">
            <a:avLst/>
          </a:prstGeom>
          <a:solidFill>
            <a:schemeClr val="bg1">
              <a:lumMod val="75000"/>
            </a:schemeClr>
          </a:solidFill>
          <a:ln>
            <a:solidFill>
              <a:schemeClr val="accent5">
                <a:lumMod val="50000"/>
              </a:schemeClr>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Monitor &amp; Control</a:t>
            </a:r>
            <a:endParaRPr lang="en-US" sz="2600" b="1" dirty="0"/>
          </a:p>
        </p:txBody>
      </p:sp>
      <p:sp>
        <p:nvSpPr>
          <p:cNvPr id="14" name="Curved Down Arrow 13"/>
          <p:cNvSpPr/>
          <p:nvPr/>
        </p:nvSpPr>
        <p:spPr>
          <a:xfrm>
            <a:off x="3329737" y="894270"/>
            <a:ext cx="1792224" cy="687146"/>
          </a:xfrm>
          <a:prstGeom prst="curvedDown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985946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151015" y="1623965"/>
            <a:ext cx="529015" cy="661290"/>
            <a:chOff x="2920585" y="1653965"/>
            <a:chExt cx="529015" cy="661290"/>
          </a:xfrm>
        </p:grpSpPr>
        <p:sp>
          <p:nvSpPr>
            <p:cNvPr id="22" name="Freeform 7"/>
            <p:cNvSpPr>
              <a:spLocks/>
            </p:cNvSpPr>
            <p:nvPr/>
          </p:nvSpPr>
          <p:spPr bwMode="auto">
            <a:xfrm>
              <a:off x="2920585" y="1653965"/>
              <a:ext cx="529015" cy="661290"/>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Title 1"/>
            <p:cNvSpPr txBox="1">
              <a:spLocks/>
            </p:cNvSpPr>
            <p:nvPr/>
          </p:nvSpPr>
          <p:spPr bwMode="auto">
            <a:xfrm>
              <a:off x="2986257" y="2041268"/>
              <a:ext cx="389514" cy="273987"/>
            </a:xfrm>
            <a:prstGeom prst="rect">
              <a:avLst/>
            </a:prstGeom>
            <a:noFill/>
            <a:ln w="9525">
              <a:noFill/>
              <a:miter lim="800000"/>
              <a:headEnd/>
              <a:tailEnd/>
            </a:ln>
          </p:spPr>
          <p:txBody>
            <a:bodyPr vert="horz" wrap="square" lIns="91387" tIns="45693" rIns="91387" bIns="45693" numCol="1" anchor="t" anchorCtr="0" compatLnSpc="1">
              <a:prstTxWarp prst="textNoShape">
                <a:avLst/>
              </a:prstTxWarp>
              <a:normAutofit fontScale="82500" lnSpcReduction="10000"/>
            </a:bodyPr>
            <a:lst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a:lstStyle>
            <a:p>
              <a:r>
                <a:rPr lang="en-US" sz="1200" b="0" dirty="0" smtClean="0">
                  <a:solidFill>
                    <a:schemeClr val="bg2">
                      <a:lumMod val="10000"/>
                    </a:schemeClr>
                  </a:solidFill>
                </a:rPr>
                <a:t>PM</a:t>
              </a:r>
              <a:endParaRPr lang="en-US" sz="1200" b="0" dirty="0">
                <a:solidFill>
                  <a:schemeClr val="bg2">
                    <a:lumMod val="10000"/>
                  </a:schemeClr>
                </a:solidFill>
              </a:endParaRPr>
            </a:p>
          </p:txBody>
        </p:sp>
      </p:grpSp>
      <p:sp>
        <p:nvSpPr>
          <p:cNvPr id="18" name="Pentagon 17"/>
          <p:cNvSpPr/>
          <p:nvPr/>
        </p:nvSpPr>
        <p:spPr>
          <a:xfrm>
            <a:off x="1225005" y="2275270"/>
            <a:ext cx="1805035" cy="643570"/>
          </a:xfrm>
          <a:prstGeom prst="homePlate">
            <a:avLst/>
          </a:prstGeom>
          <a:solidFill>
            <a:srgbClr val="A3C167">
              <a:alpha val="39000"/>
            </a:srgbClr>
          </a:solidFill>
          <a:ln w="38100">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Initiate</a:t>
            </a:r>
            <a:endParaRPr lang="en-US" sz="2000" b="1" dirty="0"/>
          </a:p>
        </p:txBody>
      </p:sp>
      <p:sp>
        <p:nvSpPr>
          <p:cNvPr id="16" name="Pentagon 15"/>
          <p:cNvSpPr/>
          <p:nvPr/>
        </p:nvSpPr>
        <p:spPr>
          <a:xfrm>
            <a:off x="2049446" y="2275270"/>
            <a:ext cx="2359152" cy="643570"/>
          </a:xfrm>
          <a:prstGeom prst="homePlate">
            <a:avLst/>
          </a:prstGeom>
          <a:solidFill>
            <a:schemeClr val="accent6">
              <a:lumMod val="75000"/>
              <a:alpha val="39000"/>
            </a:schemeClr>
          </a:solidFill>
          <a:ln w="38100">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	Plan</a:t>
            </a:r>
            <a:endParaRPr lang="en-US" sz="2000" dirty="0"/>
          </a:p>
        </p:txBody>
      </p:sp>
      <p:sp>
        <p:nvSpPr>
          <p:cNvPr id="18434" name="Title 1"/>
          <p:cNvSpPr>
            <a:spLocks noGrp="1"/>
          </p:cNvSpPr>
          <p:nvPr>
            <p:ph type="ctrTitle"/>
          </p:nvPr>
        </p:nvSpPr>
        <p:spPr>
          <a:xfrm>
            <a:off x="1892619" y="3408524"/>
            <a:ext cx="5031958" cy="584721"/>
          </a:xfrm>
        </p:spPr>
        <p:txBody>
          <a:bodyPr/>
          <a:lstStyle/>
          <a:p>
            <a:pPr algn="ctr" eaLnBrk="1" hangingPunct="1"/>
            <a:r>
              <a:rPr lang="en-US" sz="2800" dirty="0" smtClean="0"/>
              <a:t> </a:t>
            </a:r>
            <a:r>
              <a:rPr lang="en-US" sz="2800" b="0" dirty="0" smtClean="0">
                <a:solidFill>
                  <a:schemeClr val="tx1"/>
                </a:solidFill>
              </a:rPr>
              <a:t>Project Team Execution</a:t>
            </a:r>
            <a:r>
              <a:rPr lang="en-US" sz="3200" b="0" dirty="0" smtClean="0">
                <a:solidFill>
                  <a:schemeClr val="tx1"/>
                </a:solidFill>
              </a:rPr>
              <a:t> </a:t>
            </a:r>
          </a:p>
        </p:txBody>
      </p:sp>
      <p:sp>
        <p:nvSpPr>
          <p:cNvPr id="4" name="Title 1"/>
          <p:cNvSpPr txBox="1">
            <a:spLocks/>
          </p:cNvSpPr>
          <p:nvPr/>
        </p:nvSpPr>
        <p:spPr bwMode="auto">
          <a:xfrm>
            <a:off x="374925" y="473641"/>
            <a:ext cx="8229600" cy="881489"/>
          </a:xfrm>
          <a:prstGeom prst="rect">
            <a:avLst/>
          </a:prstGeom>
          <a:noFill/>
          <a:ln w="9525">
            <a:noFill/>
            <a:miter lim="800000"/>
            <a:headEnd/>
            <a:tailEnd/>
          </a:ln>
        </p:spPr>
        <p:txBody>
          <a:bodyPr vert="horz" wrap="square" lIns="91387" tIns="45693" rIns="91387" bIns="45693" numCol="1" anchor="t" anchorCtr="0" compatLnSpc="1">
            <a:prstTxWarp prst="textNoShape">
              <a:avLst/>
            </a:prstTxWarp>
            <a:noAutofit/>
          </a:bodyPr>
          <a:lstStyle>
            <a:lvl1pPr algn="l" rtl="0" eaLnBrk="0" fontAlgn="base" hangingPunct="0">
              <a:spcBef>
                <a:spcPct val="0"/>
              </a:spcBef>
              <a:spcAft>
                <a:spcPct val="0"/>
              </a:spcAft>
              <a:defRPr kumimoji="1" sz="3000" b="1">
                <a:solidFill>
                  <a:srgbClr val="004FA6"/>
                </a:solidFill>
                <a:latin typeface="+mj-lt"/>
                <a:ea typeface="+mj-ea"/>
                <a:cs typeface="+mj-cs"/>
              </a:defRPr>
            </a:lvl1pPr>
            <a:lvl2pPr algn="l" rtl="0" eaLnBrk="0" fontAlgn="base" hangingPunct="0">
              <a:spcBef>
                <a:spcPct val="0"/>
              </a:spcBef>
              <a:spcAft>
                <a:spcPct val="0"/>
              </a:spcAft>
              <a:defRPr kumimoji="1" sz="3000" b="1">
                <a:solidFill>
                  <a:srgbClr val="004FA6"/>
                </a:solidFill>
                <a:latin typeface="Arial" charset="0"/>
              </a:defRPr>
            </a:lvl2pPr>
            <a:lvl3pPr algn="l" rtl="0" eaLnBrk="0" fontAlgn="base" hangingPunct="0">
              <a:spcBef>
                <a:spcPct val="0"/>
              </a:spcBef>
              <a:spcAft>
                <a:spcPct val="0"/>
              </a:spcAft>
              <a:defRPr kumimoji="1" sz="3000" b="1">
                <a:solidFill>
                  <a:srgbClr val="004FA6"/>
                </a:solidFill>
                <a:latin typeface="Arial" charset="0"/>
              </a:defRPr>
            </a:lvl3pPr>
            <a:lvl4pPr algn="l" rtl="0" eaLnBrk="0" fontAlgn="base" hangingPunct="0">
              <a:spcBef>
                <a:spcPct val="0"/>
              </a:spcBef>
              <a:spcAft>
                <a:spcPct val="0"/>
              </a:spcAft>
              <a:defRPr kumimoji="1" sz="3000" b="1">
                <a:solidFill>
                  <a:srgbClr val="004FA6"/>
                </a:solidFill>
                <a:latin typeface="Arial" charset="0"/>
              </a:defRPr>
            </a:lvl4pPr>
            <a:lvl5pPr algn="l" rtl="0" eaLnBrk="0" fontAlgn="base" hangingPunct="0">
              <a:spcBef>
                <a:spcPct val="0"/>
              </a:spcBef>
              <a:spcAft>
                <a:spcPct val="0"/>
              </a:spcAft>
              <a:defRPr kumimoji="1" sz="3000" b="1">
                <a:solidFill>
                  <a:srgbClr val="004FA6"/>
                </a:solidFill>
                <a:latin typeface="Arial" charset="0"/>
              </a:defRPr>
            </a:lvl5pPr>
            <a:lvl6pPr marL="457200" algn="l" rtl="0" fontAlgn="base">
              <a:spcBef>
                <a:spcPct val="0"/>
              </a:spcBef>
              <a:spcAft>
                <a:spcPct val="0"/>
              </a:spcAft>
              <a:defRPr kumimoji="1" sz="3000" b="1">
                <a:solidFill>
                  <a:srgbClr val="004FA6"/>
                </a:solidFill>
                <a:latin typeface="Arial" charset="0"/>
              </a:defRPr>
            </a:lvl6pPr>
            <a:lvl7pPr marL="914400" algn="l" rtl="0" fontAlgn="base">
              <a:spcBef>
                <a:spcPct val="0"/>
              </a:spcBef>
              <a:spcAft>
                <a:spcPct val="0"/>
              </a:spcAft>
              <a:defRPr kumimoji="1" sz="3000" b="1">
                <a:solidFill>
                  <a:srgbClr val="004FA6"/>
                </a:solidFill>
                <a:latin typeface="Arial" charset="0"/>
              </a:defRPr>
            </a:lvl7pPr>
            <a:lvl8pPr marL="1371600" algn="l" rtl="0" fontAlgn="base">
              <a:spcBef>
                <a:spcPct val="0"/>
              </a:spcBef>
              <a:spcAft>
                <a:spcPct val="0"/>
              </a:spcAft>
              <a:defRPr kumimoji="1" sz="3000" b="1">
                <a:solidFill>
                  <a:srgbClr val="004FA6"/>
                </a:solidFill>
                <a:latin typeface="Arial" charset="0"/>
              </a:defRPr>
            </a:lvl8pPr>
            <a:lvl9pPr marL="1828800" algn="l" rtl="0" fontAlgn="base">
              <a:spcBef>
                <a:spcPct val="0"/>
              </a:spcBef>
              <a:spcAft>
                <a:spcPct val="0"/>
              </a:spcAft>
              <a:defRPr kumimoji="1" sz="3000" b="1">
                <a:solidFill>
                  <a:srgbClr val="004FA6"/>
                </a:solidFill>
                <a:latin typeface="Arial" charset="0"/>
              </a:defRPr>
            </a:lvl9pPr>
          </a:lstStyle>
          <a:p>
            <a:r>
              <a:rPr lang="en-US" sz="3200" dirty="0"/>
              <a:t>PMs </a:t>
            </a:r>
            <a:r>
              <a:rPr lang="en-US" sz="3200" dirty="0" smtClean="0"/>
              <a:t>monitor </a:t>
            </a:r>
            <a:r>
              <a:rPr lang="en-US" sz="3200" dirty="0"/>
              <a:t>and </a:t>
            </a:r>
            <a:r>
              <a:rPr lang="en-US" sz="3200" dirty="0" smtClean="0"/>
              <a:t>control the System Development Life Cycle </a:t>
            </a:r>
            <a:endParaRPr lang="en-US" sz="3200" dirty="0"/>
          </a:p>
        </p:txBody>
      </p:sp>
      <p:sp>
        <p:nvSpPr>
          <p:cNvPr id="12" name="Pentagon 11"/>
          <p:cNvSpPr/>
          <p:nvPr/>
        </p:nvSpPr>
        <p:spPr>
          <a:xfrm>
            <a:off x="5449555" y="2275270"/>
            <a:ext cx="2463680" cy="643570"/>
          </a:xfrm>
          <a:prstGeom prst="homePlate">
            <a:avLst/>
          </a:prstGeom>
          <a:solidFill>
            <a:schemeClr val="accent5">
              <a:lumMod val="75000"/>
              <a:alpha val="39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	Close</a:t>
            </a:r>
            <a:endParaRPr lang="en-US" sz="2000" dirty="0"/>
          </a:p>
        </p:txBody>
      </p:sp>
      <p:sp>
        <p:nvSpPr>
          <p:cNvPr id="13" name="Pentagon 12"/>
          <p:cNvSpPr/>
          <p:nvPr/>
        </p:nvSpPr>
        <p:spPr>
          <a:xfrm>
            <a:off x="3606125" y="2056492"/>
            <a:ext cx="2765149" cy="978408"/>
          </a:xfrm>
          <a:prstGeom prst="homePlate">
            <a:avLst/>
          </a:prstGeom>
          <a:solidFill>
            <a:srgbClr val="1D4779"/>
          </a:solidFill>
          <a:ln>
            <a:solidFill>
              <a:schemeClr val="accent4">
                <a:lumMod val="75000"/>
              </a:schemeClr>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smtClean="0"/>
              <a:t>Execute</a:t>
            </a:r>
            <a:endParaRPr lang="en-US" sz="2800" dirty="0"/>
          </a:p>
        </p:txBody>
      </p:sp>
      <p:sp>
        <p:nvSpPr>
          <p:cNvPr id="2" name="Slide Number Placeholder 1"/>
          <p:cNvSpPr>
            <a:spLocks noGrp="1"/>
          </p:cNvSpPr>
          <p:nvPr>
            <p:ph type="sldNum" sz="quarter" idx="10"/>
          </p:nvPr>
        </p:nvSpPr>
        <p:spPr/>
        <p:txBody>
          <a:bodyPr/>
          <a:lstStyle/>
          <a:p>
            <a:pPr>
              <a:defRPr/>
            </a:pPr>
            <a:fld id="{5DB35E40-F497-44F9-9D82-031665147B87}" type="slidenum">
              <a:rPr lang="en-US" smtClean="0">
                <a:solidFill>
                  <a:srgbClr val="FFFFFF"/>
                </a:solidFill>
              </a:rPr>
              <a:pPr>
                <a:defRPr/>
              </a:pPr>
              <a:t>5</a:t>
            </a:fld>
            <a:endParaRPr lang="en-US" dirty="0">
              <a:solidFill>
                <a:srgbClr val="FFFFFF"/>
              </a:solidFill>
            </a:endParaRPr>
          </a:p>
        </p:txBody>
      </p:sp>
      <p:graphicFrame>
        <p:nvGraphicFramePr>
          <p:cNvPr id="20" name="Table 19"/>
          <p:cNvGraphicFramePr>
            <a:graphicFrameLocks noGrp="1"/>
          </p:cNvGraphicFramePr>
          <p:nvPr>
            <p:extLst>
              <p:ext uri="{D42A27DB-BD31-4B8C-83A1-F6EECF244321}">
                <p14:modId xmlns:p14="http://schemas.microsoft.com/office/powerpoint/2010/main" val="849018839"/>
              </p:ext>
            </p:extLst>
          </p:nvPr>
        </p:nvGraphicFramePr>
        <p:xfrm>
          <a:off x="374928" y="4025264"/>
          <a:ext cx="8165570" cy="1814106"/>
        </p:xfrm>
        <a:graphic>
          <a:graphicData uri="http://schemas.openxmlformats.org/drawingml/2006/table">
            <a:tbl>
              <a:tblPr firstRow="1" bandRow="1">
                <a:tableStyleId>{5C22544A-7EE6-4342-B048-85BDC9FD1C3A}</a:tableStyleId>
              </a:tblPr>
              <a:tblGrid>
                <a:gridCol w="1633114">
                  <a:extLst>
                    <a:ext uri="{9D8B030D-6E8A-4147-A177-3AD203B41FA5}">
                      <a16:colId xmlns:a16="http://schemas.microsoft.com/office/drawing/2014/main" val="20000"/>
                    </a:ext>
                  </a:extLst>
                </a:gridCol>
                <a:gridCol w="1633114">
                  <a:extLst>
                    <a:ext uri="{9D8B030D-6E8A-4147-A177-3AD203B41FA5}">
                      <a16:colId xmlns:a16="http://schemas.microsoft.com/office/drawing/2014/main" val="20001"/>
                    </a:ext>
                  </a:extLst>
                </a:gridCol>
                <a:gridCol w="1633114">
                  <a:extLst>
                    <a:ext uri="{9D8B030D-6E8A-4147-A177-3AD203B41FA5}">
                      <a16:colId xmlns:a16="http://schemas.microsoft.com/office/drawing/2014/main" val="20002"/>
                    </a:ext>
                  </a:extLst>
                </a:gridCol>
                <a:gridCol w="1633114">
                  <a:extLst>
                    <a:ext uri="{9D8B030D-6E8A-4147-A177-3AD203B41FA5}">
                      <a16:colId xmlns:a16="http://schemas.microsoft.com/office/drawing/2014/main" val="20003"/>
                    </a:ext>
                  </a:extLst>
                </a:gridCol>
                <a:gridCol w="1633114">
                  <a:extLst>
                    <a:ext uri="{9D8B030D-6E8A-4147-A177-3AD203B41FA5}">
                      <a16:colId xmlns:a16="http://schemas.microsoft.com/office/drawing/2014/main" val="20004"/>
                    </a:ext>
                  </a:extLst>
                </a:gridCol>
              </a:tblGrid>
              <a:tr h="351066">
                <a:tc gridSpan="5">
                  <a:txBody>
                    <a:bodyPr/>
                    <a:lstStyle/>
                    <a:p>
                      <a:pPr algn="ctr"/>
                      <a:r>
                        <a:rPr lang="en-US" sz="1400" dirty="0" smtClean="0">
                          <a:solidFill>
                            <a:schemeClr val="bg1"/>
                          </a:solidFill>
                        </a:rPr>
                        <a:t>System</a:t>
                      </a:r>
                      <a:r>
                        <a:rPr lang="en-US" sz="1400" baseline="0" dirty="0" smtClean="0">
                          <a:solidFill>
                            <a:schemeClr val="bg1"/>
                          </a:solidFill>
                        </a:rPr>
                        <a:t> Development Life Cycle</a:t>
                      </a:r>
                      <a:endParaRPr lang="en-US" sz="1400" dirty="0">
                        <a:solidFill>
                          <a:schemeClr val="bg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2">
                        <a:lumMod val="25000"/>
                      </a:schemeClr>
                    </a:solidFill>
                  </a:tcPr>
                </a:tc>
                <a:tc hMerge="1">
                  <a:txBody>
                    <a:bodyPr/>
                    <a:lstStyle/>
                    <a:p>
                      <a:endParaRPr lang="en-US" sz="1400" dirty="0"/>
                    </a:p>
                  </a:txBody>
                  <a:tcPr>
                    <a:solidFill>
                      <a:schemeClr val="bg2">
                        <a:lumMod val="25000"/>
                      </a:schemeClr>
                    </a:solidFill>
                  </a:tcPr>
                </a:tc>
                <a:tc hMerge="1">
                  <a:txBody>
                    <a:bodyPr/>
                    <a:lstStyle/>
                    <a:p>
                      <a:endParaRPr lang="en-US" sz="1400" dirty="0"/>
                    </a:p>
                  </a:txBody>
                  <a:tcPr>
                    <a:solidFill>
                      <a:schemeClr val="bg2">
                        <a:lumMod val="25000"/>
                      </a:schemeClr>
                    </a:solidFill>
                  </a:tcPr>
                </a:tc>
                <a:tc hMerge="1">
                  <a:txBody>
                    <a:bodyPr/>
                    <a:lstStyle/>
                    <a:p>
                      <a:endParaRPr lang="en-US" sz="1400" dirty="0"/>
                    </a:p>
                  </a:txBody>
                  <a:tcPr>
                    <a:solidFill>
                      <a:schemeClr val="bg2">
                        <a:lumMod val="25000"/>
                      </a:schemeClr>
                    </a:solidFill>
                  </a:tcPr>
                </a:tc>
                <a:tc hMerge="1">
                  <a:txBody>
                    <a:bodyPr/>
                    <a:lstStyle/>
                    <a:p>
                      <a:endParaRPr lang="en-US"/>
                    </a:p>
                  </a:txBody>
                  <a:tcPr/>
                </a:tc>
                <a:extLst>
                  <a:ext uri="{0D108BD9-81ED-4DB2-BD59-A6C34878D82A}">
                    <a16:rowId xmlns:a16="http://schemas.microsoft.com/office/drawing/2014/main" val="10000"/>
                  </a:ext>
                </a:extLst>
              </a:tr>
              <a:tr h="258535">
                <a:tc>
                  <a:txBody>
                    <a:bodyPr/>
                    <a:lstStyle/>
                    <a:p>
                      <a:pPr algn="ctr"/>
                      <a:r>
                        <a:rPr lang="en-US" sz="1200" dirty="0" smtClean="0">
                          <a:solidFill>
                            <a:schemeClr val="tx1"/>
                          </a:solidFill>
                        </a:rPr>
                        <a:t>Analysis/</a:t>
                      </a:r>
                    </a:p>
                    <a:p>
                      <a:pPr algn="ctr"/>
                      <a:r>
                        <a:rPr lang="en-US" sz="1200" dirty="0" smtClean="0">
                          <a:solidFill>
                            <a:schemeClr val="tx1"/>
                          </a:solidFill>
                        </a:rPr>
                        <a:t>Requirements</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Design</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Build/</a:t>
                      </a:r>
                    </a:p>
                    <a:p>
                      <a:pPr algn="ctr"/>
                      <a:r>
                        <a:rPr lang="en-US" sz="1200" dirty="0" smtClean="0">
                          <a:solidFill>
                            <a:schemeClr val="tx1"/>
                          </a:solidFill>
                        </a:rPr>
                        <a:t>Development</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Testing</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200" dirty="0" smtClean="0">
                          <a:solidFill>
                            <a:schemeClr val="tx1"/>
                          </a:solidFill>
                        </a:rPr>
                        <a:t>Implementation</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1"/>
                  </a:ext>
                </a:extLst>
              </a:tr>
              <a:tr h="715735">
                <a:tc>
                  <a:txBody>
                    <a:bodyPr/>
                    <a:lstStyle/>
                    <a:p>
                      <a:pPr marL="171450" indent="-171450" algn="l">
                        <a:buFont typeface="Arial" pitchFamily="34" charset="0"/>
                        <a:buChar char="•"/>
                      </a:pPr>
                      <a:r>
                        <a:rPr lang="en-US" sz="1200" dirty="0" smtClean="0">
                          <a:solidFill>
                            <a:schemeClr val="tx1"/>
                          </a:solidFill>
                        </a:rPr>
                        <a:t>Analysis, if needed</a:t>
                      </a:r>
                    </a:p>
                    <a:p>
                      <a:pPr marL="171450" indent="-171450" algn="l">
                        <a:buFont typeface="Arial" pitchFamily="34" charset="0"/>
                        <a:buChar char="•"/>
                      </a:pPr>
                      <a:r>
                        <a:rPr lang="en-US" sz="1200" dirty="0" smtClean="0">
                          <a:solidFill>
                            <a:schemeClr val="tx1"/>
                          </a:solidFill>
                        </a:rPr>
                        <a:t>Requirements Elicitation</a:t>
                      </a:r>
                      <a:r>
                        <a:rPr lang="en-US" sz="1200" baseline="0" dirty="0" smtClean="0">
                          <a:solidFill>
                            <a:schemeClr val="tx1"/>
                          </a:solidFill>
                        </a:rPr>
                        <a:t>, Generation, and Validation</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solidFill>
                            <a:schemeClr val="tx1"/>
                          </a:solidFill>
                        </a:rPr>
                        <a:t>Solution Definition and Detailed</a:t>
                      </a:r>
                      <a:r>
                        <a:rPr lang="en-US" sz="1200" baseline="0" dirty="0" smtClean="0">
                          <a:solidFill>
                            <a:schemeClr val="tx1"/>
                          </a:solidFill>
                        </a:rPr>
                        <a:t> </a:t>
                      </a:r>
                      <a:r>
                        <a:rPr lang="en-US" sz="1200" dirty="0" smtClean="0">
                          <a:solidFill>
                            <a:schemeClr val="tx1"/>
                          </a:solidFill>
                        </a:rPr>
                        <a:t>Design</a:t>
                      </a:r>
                    </a:p>
                    <a:p>
                      <a:pPr algn="l"/>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itchFamily="34" charset="0"/>
                        <a:buChar char="•"/>
                      </a:pPr>
                      <a:r>
                        <a:rPr lang="en-US" sz="1200" dirty="0" smtClean="0">
                          <a:solidFill>
                            <a:schemeClr val="tx1"/>
                          </a:solidFill>
                        </a:rPr>
                        <a:t>Configuration</a:t>
                      </a:r>
                    </a:p>
                    <a:p>
                      <a:pPr marL="171450" indent="-171450" algn="l">
                        <a:buFont typeface="Arial" pitchFamily="34" charset="0"/>
                        <a:buChar char="•"/>
                      </a:pPr>
                      <a:r>
                        <a:rPr lang="en-US" sz="1200" dirty="0" smtClean="0">
                          <a:solidFill>
                            <a:schemeClr val="tx1"/>
                          </a:solidFill>
                        </a:rPr>
                        <a:t>Code</a:t>
                      </a:r>
                    </a:p>
                    <a:p>
                      <a:pPr marL="171450" indent="-171450" algn="l">
                        <a:buFont typeface="Arial" pitchFamily="34" charset="0"/>
                        <a:buChar char="•"/>
                      </a:pPr>
                      <a:r>
                        <a:rPr lang="en-US" sz="1200" dirty="0" smtClean="0">
                          <a:solidFill>
                            <a:schemeClr val="tx1"/>
                          </a:solidFill>
                        </a:rPr>
                        <a:t>Technical Specification</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itchFamily="34" charset="0"/>
                        <a:buChar char="•"/>
                      </a:pPr>
                      <a:r>
                        <a:rPr lang="en-US" sz="1200" dirty="0" smtClean="0">
                          <a:solidFill>
                            <a:schemeClr val="tx1"/>
                          </a:solidFill>
                        </a:rPr>
                        <a:t>System Testing</a:t>
                      </a:r>
                    </a:p>
                    <a:p>
                      <a:pPr marL="171450" indent="-171450" algn="l">
                        <a:buFont typeface="Arial" pitchFamily="34" charset="0"/>
                        <a:buChar char="•"/>
                      </a:pPr>
                      <a:r>
                        <a:rPr lang="en-US" sz="1200" dirty="0" smtClean="0">
                          <a:solidFill>
                            <a:schemeClr val="tx1"/>
                          </a:solidFill>
                        </a:rPr>
                        <a:t>UAT</a:t>
                      </a: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itchFamily="34" charset="0"/>
                        <a:buChar char="•"/>
                      </a:pPr>
                      <a:r>
                        <a:rPr lang="en-US" sz="1200" dirty="0" smtClean="0">
                          <a:solidFill>
                            <a:schemeClr val="tx1"/>
                          </a:solidFill>
                        </a:rPr>
                        <a:t>Training</a:t>
                      </a:r>
                    </a:p>
                    <a:p>
                      <a:pPr marL="171450" indent="-171450" algn="l">
                        <a:buFont typeface="Arial" pitchFamily="34" charset="0"/>
                        <a:buChar char="•"/>
                      </a:pPr>
                      <a:r>
                        <a:rPr lang="en-US" sz="1200" dirty="0" smtClean="0">
                          <a:solidFill>
                            <a:schemeClr val="tx1"/>
                          </a:solidFill>
                        </a:rPr>
                        <a:t>Documentation</a:t>
                      </a:r>
                    </a:p>
                    <a:p>
                      <a:pPr marL="171450" indent="-171450" algn="l">
                        <a:buFont typeface="Arial" pitchFamily="34" charset="0"/>
                        <a:buChar char="•"/>
                      </a:pPr>
                      <a:r>
                        <a:rPr lang="en-US" sz="1200" dirty="0" smtClean="0">
                          <a:solidFill>
                            <a:schemeClr val="tx1"/>
                          </a:solidFill>
                        </a:rPr>
                        <a:t>Release Management</a:t>
                      </a:r>
                    </a:p>
                    <a:p>
                      <a:pPr marL="171450" indent="-171450" algn="l">
                        <a:buFont typeface="Arial" pitchFamily="34" charset="0"/>
                        <a:buChar char="•"/>
                      </a:pPr>
                      <a:endParaRPr 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cxnSp>
        <p:nvCxnSpPr>
          <p:cNvPr id="23" name="Straight Connector 22"/>
          <p:cNvCxnSpPr/>
          <p:nvPr/>
        </p:nvCxnSpPr>
        <p:spPr>
          <a:xfrm>
            <a:off x="1284741" y="3319885"/>
            <a:ext cx="6590089"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284741" y="3319886"/>
            <a:ext cx="0" cy="76199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7875308" y="3317271"/>
            <a:ext cx="6918" cy="762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auto">
          <a:xfrm>
            <a:off x="4725620" y="3034900"/>
            <a:ext cx="0" cy="259224"/>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6031391" y="5809573"/>
            <a:ext cx="2495382" cy="307777"/>
          </a:xfrm>
          <a:prstGeom prst="rect">
            <a:avLst/>
          </a:prstGeom>
          <a:noFill/>
          <a:ln w="25400">
            <a:solidFill>
              <a:schemeClr val="tx1"/>
            </a:solidFill>
          </a:ln>
        </p:spPr>
        <p:txBody>
          <a:bodyPr wrap="square" rtlCol="0">
            <a:spAutoFit/>
          </a:bodyPr>
          <a:lstStyle/>
          <a:p>
            <a:pPr algn="r"/>
            <a:r>
              <a:rPr lang="en-US" sz="1400" dirty="0" smtClean="0"/>
              <a:t>Transition to Operational Unit</a:t>
            </a:r>
            <a:endParaRPr lang="en-US" sz="1400" dirty="0"/>
          </a:p>
        </p:txBody>
      </p:sp>
      <p:grpSp>
        <p:nvGrpSpPr>
          <p:cNvPr id="39" name="Group 38"/>
          <p:cNvGrpSpPr/>
          <p:nvPr/>
        </p:nvGrpSpPr>
        <p:grpSpPr>
          <a:xfrm>
            <a:off x="6572718" y="3343480"/>
            <a:ext cx="1320936" cy="738405"/>
            <a:chOff x="6572718" y="3343480"/>
            <a:chExt cx="1320936" cy="738405"/>
          </a:xfrm>
        </p:grpSpPr>
        <p:sp>
          <p:nvSpPr>
            <p:cNvPr id="28" name="Freeform 7"/>
            <p:cNvSpPr>
              <a:spLocks/>
            </p:cNvSpPr>
            <p:nvPr/>
          </p:nvSpPr>
          <p:spPr bwMode="auto">
            <a:xfrm>
              <a:off x="6603164" y="3343480"/>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
            <p:cNvSpPr>
              <a:spLocks/>
            </p:cNvSpPr>
            <p:nvPr/>
          </p:nvSpPr>
          <p:spPr bwMode="auto">
            <a:xfrm>
              <a:off x="7406009" y="3367354"/>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7"/>
            <p:cNvSpPr>
              <a:spLocks/>
            </p:cNvSpPr>
            <p:nvPr/>
          </p:nvSpPr>
          <p:spPr bwMode="auto">
            <a:xfrm>
              <a:off x="7000401" y="3573910"/>
              <a:ext cx="457200" cy="475391"/>
            </a:xfrm>
            <a:custGeom>
              <a:avLst/>
              <a:gdLst>
                <a:gd name="T0" fmla="*/ 36 w 360"/>
                <a:gd name="T1" fmla="*/ 448 h 454"/>
                <a:gd name="T2" fmla="*/ 4 w 360"/>
                <a:gd name="T3" fmla="*/ 418 h 454"/>
                <a:gd name="T4" fmla="*/ 0 w 360"/>
                <a:gd name="T5" fmla="*/ 310 h 454"/>
                <a:gd name="T6" fmla="*/ 8 w 360"/>
                <a:gd name="T7" fmla="*/ 276 h 454"/>
                <a:gd name="T8" fmla="*/ 22 w 360"/>
                <a:gd name="T9" fmla="*/ 256 h 454"/>
                <a:gd name="T10" fmla="*/ 58 w 360"/>
                <a:gd name="T11" fmla="*/ 238 h 454"/>
                <a:gd name="T12" fmla="*/ 96 w 360"/>
                <a:gd name="T13" fmla="*/ 238 h 454"/>
                <a:gd name="T14" fmla="*/ 116 w 360"/>
                <a:gd name="T15" fmla="*/ 258 h 454"/>
                <a:gd name="T16" fmla="*/ 110 w 360"/>
                <a:gd name="T17" fmla="*/ 272 h 454"/>
                <a:gd name="T18" fmla="*/ 96 w 360"/>
                <a:gd name="T19" fmla="*/ 278 h 454"/>
                <a:gd name="T20" fmla="*/ 54 w 360"/>
                <a:gd name="T21" fmla="*/ 280 h 454"/>
                <a:gd name="T22" fmla="*/ 48 w 360"/>
                <a:gd name="T23" fmla="*/ 288 h 454"/>
                <a:gd name="T24" fmla="*/ 40 w 360"/>
                <a:gd name="T25" fmla="*/ 310 h 454"/>
                <a:gd name="T26" fmla="*/ 46 w 360"/>
                <a:gd name="T27" fmla="*/ 408 h 454"/>
                <a:gd name="T28" fmla="*/ 302 w 360"/>
                <a:gd name="T29" fmla="*/ 414 h 454"/>
                <a:gd name="T30" fmla="*/ 320 w 360"/>
                <a:gd name="T31" fmla="*/ 402 h 454"/>
                <a:gd name="T32" fmla="*/ 320 w 360"/>
                <a:gd name="T33" fmla="*/ 298 h 454"/>
                <a:gd name="T34" fmla="*/ 302 w 360"/>
                <a:gd name="T35" fmla="*/ 280 h 454"/>
                <a:gd name="T36" fmla="*/ 254 w 360"/>
                <a:gd name="T37" fmla="*/ 278 h 454"/>
                <a:gd name="T38" fmla="*/ 224 w 360"/>
                <a:gd name="T39" fmla="*/ 266 h 454"/>
                <a:gd name="T40" fmla="*/ 208 w 360"/>
                <a:gd name="T41" fmla="*/ 236 h 454"/>
                <a:gd name="T42" fmla="*/ 216 w 360"/>
                <a:gd name="T43" fmla="*/ 170 h 454"/>
                <a:gd name="T44" fmla="*/ 218 w 360"/>
                <a:gd name="T45" fmla="*/ 170 h 454"/>
                <a:gd name="T46" fmla="*/ 220 w 360"/>
                <a:gd name="T47" fmla="*/ 166 h 454"/>
                <a:gd name="T48" fmla="*/ 238 w 360"/>
                <a:gd name="T49" fmla="*/ 148 h 454"/>
                <a:gd name="T50" fmla="*/ 250 w 360"/>
                <a:gd name="T51" fmla="*/ 110 h 454"/>
                <a:gd name="T52" fmla="*/ 238 w 360"/>
                <a:gd name="T53" fmla="*/ 70 h 454"/>
                <a:gd name="T54" fmla="*/ 194 w 360"/>
                <a:gd name="T55" fmla="*/ 40 h 454"/>
                <a:gd name="T56" fmla="*/ 166 w 360"/>
                <a:gd name="T57" fmla="*/ 40 h 454"/>
                <a:gd name="T58" fmla="*/ 122 w 360"/>
                <a:gd name="T59" fmla="*/ 70 h 454"/>
                <a:gd name="T60" fmla="*/ 110 w 360"/>
                <a:gd name="T61" fmla="*/ 110 h 454"/>
                <a:gd name="T62" fmla="*/ 124 w 360"/>
                <a:gd name="T63" fmla="*/ 152 h 454"/>
                <a:gd name="T64" fmla="*/ 136 w 360"/>
                <a:gd name="T65" fmla="*/ 164 h 454"/>
                <a:gd name="T66" fmla="*/ 138 w 360"/>
                <a:gd name="T67" fmla="*/ 192 h 454"/>
                <a:gd name="T68" fmla="*/ 126 w 360"/>
                <a:gd name="T69" fmla="*/ 200 h 454"/>
                <a:gd name="T70" fmla="*/ 110 w 360"/>
                <a:gd name="T71" fmla="*/ 194 h 454"/>
                <a:gd name="T72" fmla="*/ 80 w 360"/>
                <a:gd name="T73" fmla="*/ 158 h 454"/>
                <a:gd name="T74" fmla="*/ 70 w 360"/>
                <a:gd name="T75" fmla="*/ 110 h 454"/>
                <a:gd name="T76" fmla="*/ 78 w 360"/>
                <a:gd name="T77" fmla="*/ 66 h 454"/>
                <a:gd name="T78" fmla="*/ 136 w 360"/>
                <a:gd name="T79" fmla="*/ 8 h 454"/>
                <a:gd name="T80" fmla="*/ 180 w 360"/>
                <a:gd name="T81" fmla="*/ 0 h 454"/>
                <a:gd name="T82" fmla="*/ 258 w 360"/>
                <a:gd name="T83" fmla="*/ 32 h 454"/>
                <a:gd name="T84" fmla="*/ 290 w 360"/>
                <a:gd name="T85" fmla="*/ 110 h 454"/>
                <a:gd name="T86" fmla="*/ 288 w 360"/>
                <a:gd name="T87" fmla="*/ 132 h 454"/>
                <a:gd name="T88" fmla="*/ 262 w 360"/>
                <a:gd name="T89" fmla="*/ 182 h 454"/>
                <a:gd name="T90" fmla="*/ 246 w 360"/>
                <a:gd name="T91" fmla="*/ 198 h 454"/>
                <a:gd name="T92" fmla="*/ 250 w 360"/>
                <a:gd name="T93" fmla="*/ 236 h 454"/>
                <a:gd name="T94" fmla="*/ 266 w 360"/>
                <a:gd name="T95" fmla="*/ 240 h 454"/>
                <a:gd name="T96" fmla="*/ 314 w 360"/>
                <a:gd name="T97" fmla="*/ 240 h 454"/>
                <a:gd name="T98" fmla="*/ 350 w 360"/>
                <a:gd name="T99" fmla="*/ 266 h 454"/>
                <a:gd name="T100" fmla="*/ 360 w 360"/>
                <a:gd name="T101" fmla="*/ 298 h 454"/>
                <a:gd name="T102" fmla="*/ 356 w 360"/>
                <a:gd name="T103" fmla="*/ 418 h 454"/>
                <a:gd name="T104" fmla="*/ 324 w 360"/>
                <a:gd name="T105" fmla="*/ 448 h 454"/>
                <a:gd name="T106" fmla="*/ 58 w 360"/>
                <a:gd name="T107" fmla="*/ 4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454">
                  <a:moveTo>
                    <a:pt x="58" y="454"/>
                  </a:moveTo>
                  <a:lnTo>
                    <a:pt x="58" y="454"/>
                  </a:lnTo>
                  <a:lnTo>
                    <a:pt x="48" y="452"/>
                  </a:lnTo>
                  <a:lnTo>
                    <a:pt x="36" y="448"/>
                  </a:lnTo>
                  <a:lnTo>
                    <a:pt x="26" y="444"/>
                  </a:lnTo>
                  <a:lnTo>
                    <a:pt x="18" y="436"/>
                  </a:lnTo>
                  <a:lnTo>
                    <a:pt x="10" y="428"/>
                  </a:lnTo>
                  <a:lnTo>
                    <a:pt x="4" y="418"/>
                  </a:lnTo>
                  <a:lnTo>
                    <a:pt x="2" y="406"/>
                  </a:lnTo>
                  <a:lnTo>
                    <a:pt x="0" y="394"/>
                  </a:lnTo>
                  <a:lnTo>
                    <a:pt x="0" y="394"/>
                  </a:lnTo>
                  <a:lnTo>
                    <a:pt x="0" y="310"/>
                  </a:lnTo>
                  <a:lnTo>
                    <a:pt x="0" y="310"/>
                  </a:lnTo>
                  <a:lnTo>
                    <a:pt x="0" y="298"/>
                  </a:lnTo>
                  <a:lnTo>
                    <a:pt x="4" y="286"/>
                  </a:lnTo>
                  <a:lnTo>
                    <a:pt x="8" y="276"/>
                  </a:lnTo>
                  <a:lnTo>
                    <a:pt x="14" y="264"/>
                  </a:lnTo>
                  <a:lnTo>
                    <a:pt x="14" y="264"/>
                  </a:lnTo>
                  <a:lnTo>
                    <a:pt x="14" y="264"/>
                  </a:lnTo>
                  <a:lnTo>
                    <a:pt x="22" y="256"/>
                  </a:lnTo>
                  <a:lnTo>
                    <a:pt x="32" y="246"/>
                  </a:lnTo>
                  <a:lnTo>
                    <a:pt x="44" y="242"/>
                  </a:lnTo>
                  <a:lnTo>
                    <a:pt x="58" y="238"/>
                  </a:lnTo>
                  <a:lnTo>
                    <a:pt x="58" y="238"/>
                  </a:lnTo>
                  <a:lnTo>
                    <a:pt x="58" y="238"/>
                  </a:lnTo>
                  <a:lnTo>
                    <a:pt x="96" y="238"/>
                  </a:lnTo>
                  <a:lnTo>
                    <a:pt x="96" y="238"/>
                  </a:lnTo>
                  <a:lnTo>
                    <a:pt x="96" y="238"/>
                  </a:lnTo>
                  <a:lnTo>
                    <a:pt x="102" y="240"/>
                  </a:lnTo>
                  <a:lnTo>
                    <a:pt x="110" y="244"/>
                  </a:lnTo>
                  <a:lnTo>
                    <a:pt x="114" y="250"/>
                  </a:lnTo>
                  <a:lnTo>
                    <a:pt x="116" y="258"/>
                  </a:lnTo>
                  <a:lnTo>
                    <a:pt x="116" y="258"/>
                  </a:lnTo>
                  <a:lnTo>
                    <a:pt x="116" y="258"/>
                  </a:lnTo>
                  <a:lnTo>
                    <a:pt x="114" y="266"/>
                  </a:lnTo>
                  <a:lnTo>
                    <a:pt x="110" y="272"/>
                  </a:lnTo>
                  <a:lnTo>
                    <a:pt x="102" y="278"/>
                  </a:lnTo>
                  <a:lnTo>
                    <a:pt x="96" y="278"/>
                  </a:lnTo>
                  <a:lnTo>
                    <a:pt x="96" y="278"/>
                  </a:lnTo>
                  <a:lnTo>
                    <a:pt x="96" y="278"/>
                  </a:lnTo>
                  <a:lnTo>
                    <a:pt x="58" y="278"/>
                  </a:lnTo>
                  <a:lnTo>
                    <a:pt x="58" y="278"/>
                  </a:lnTo>
                  <a:lnTo>
                    <a:pt x="58" y="278"/>
                  </a:lnTo>
                  <a:lnTo>
                    <a:pt x="54" y="280"/>
                  </a:lnTo>
                  <a:lnTo>
                    <a:pt x="54" y="280"/>
                  </a:lnTo>
                  <a:lnTo>
                    <a:pt x="54" y="280"/>
                  </a:lnTo>
                  <a:lnTo>
                    <a:pt x="48" y="288"/>
                  </a:lnTo>
                  <a:lnTo>
                    <a:pt x="48" y="288"/>
                  </a:lnTo>
                  <a:lnTo>
                    <a:pt x="48" y="288"/>
                  </a:lnTo>
                  <a:lnTo>
                    <a:pt x="42" y="298"/>
                  </a:lnTo>
                  <a:lnTo>
                    <a:pt x="40" y="310"/>
                  </a:lnTo>
                  <a:lnTo>
                    <a:pt x="40" y="310"/>
                  </a:lnTo>
                  <a:lnTo>
                    <a:pt x="40" y="394"/>
                  </a:lnTo>
                  <a:lnTo>
                    <a:pt x="40" y="394"/>
                  </a:lnTo>
                  <a:lnTo>
                    <a:pt x="42" y="402"/>
                  </a:lnTo>
                  <a:lnTo>
                    <a:pt x="46" y="408"/>
                  </a:lnTo>
                  <a:lnTo>
                    <a:pt x="52" y="412"/>
                  </a:lnTo>
                  <a:lnTo>
                    <a:pt x="58" y="414"/>
                  </a:lnTo>
                  <a:lnTo>
                    <a:pt x="58" y="414"/>
                  </a:lnTo>
                  <a:lnTo>
                    <a:pt x="302" y="414"/>
                  </a:lnTo>
                  <a:lnTo>
                    <a:pt x="302" y="414"/>
                  </a:lnTo>
                  <a:lnTo>
                    <a:pt x="308" y="412"/>
                  </a:lnTo>
                  <a:lnTo>
                    <a:pt x="314" y="408"/>
                  </a:lnTo>
                  <a:lnTo>
                    <a:pt x="320" y="402"/>
                  </a:lnTo>
                  <a:lnTo>
                    <a:pt x="320" y="394"/>
                  </a:lnTo>
                  <a:lnTo>
                    <a:pt x="320" y="394"/>
                  </a:lnTo>
                  <a:lnTo>
                    <a:pt x="320" y="298"/>
                  </a:lnTo>
                  <a:lnTo>
                    <a:pt x="320" y="298"/>
                  </a:lnTo>
                  <a:lnTo>
                    <a:pt x="320" y="290"/>
                  </a:lnTo>
                  <a:lnTo>
                    <a:pt x="314" y="284"/>
                  </a:lnTo>
                  <a:lnTo>
                    <a:pt x="308" y="280"/>
                  </a:lnTo>
                  <a:lnTo>
                    <a:pt x="302" y="280"/>
                  </a:lnTo>
                  <a:lnTo>
                    <a:pt x="302" y="280"/>
                  </a:lnTo>
                  <a:lnTo>
                    <a:pt x="266" y="280"/>
                  </a:lnTo>
                  <a:lnTo>
                    <a:pt x="266" y="280"/>
                  </a:lnTo>
                  <a:lnTo>
                    <a:pt x="254" y="278"/>
                  </a:lnTo>
                  <a:lnTo>
                    <a:pt x="244" y="276"/>
                  </a:lnTo>
                  <a:lnTo>
                    <a:pt x="234" y="272"/>
                  </a:lnTo>
                  <a:lnTo>
                    <a:pt x="224" y="266"/>
                  </a:lnTo>
                  <a:lnTo>
                    <a:pt x="224" y="266"/>
                  </a:lnTo>
                  <a:lnTo>
                    <a:pt x="224" y="266"/>
                  </a:lnTo>
                  <a:lnTo>
                    <a:pt x="216" y="258"/>
                  </a:lnTo>
                  <a:lnTo>
                    <a:pt x="210" y="248"/>
                  </a:lnTo>
                  <a:lnTo>
                    <a:pt x="208" y="236"/>
                  </a:lnTo>
                  <a:lnTo>
                    <a:pt x="206" y="224"/>
                  </a:lnTo>
                  <a:lnTo>
                    <a:pt x="206" y="224"/>
                  </a:lnTo>
                  <a:lnTo>
                    <a:pt x="206" y="176"/>
                  </a:lnTo>
                  <a:lnTo>
                    <a:pt x="216" y="170"/>
                  </a:lnTo>
                  <a:lnTo>
                    <a:pt x="216" y="170"/>
                  </a:lnTo>
                  <a:lnTo>
                    <a:pt x="216" y="170"/>
                  </a:lnTo>
                  <a:lnTo>
                    <a:pt x="218" y="170"/>
                  </a:lnTo>
                  <a:lnTo>
                    <a:pt x="218" y="170"/>
                  </a:lnTo>
                  <a:lnTo>
                    <a:pt x="218" y="170"/>
                  </a:lnTo>
                  <a:lnTo>
                    <a:pt x="220" y="166"/>
                  </a:lnTo>
                  <a:lnTo>
                    <a:pt x="220" y="166"/>
                  </a:lnTo>
                  <a:lnTo>
                    <a:pt x="220" y="166"/>
                  </a:lnTo>
                  <a:lnTo>
                    <a:pt x="232" y="156"/>
                  </a:lnTo>
                  <a:lnTo>
                    <a:pt x="232" y="156"/>
                  </a:lnTo>
                  <a:lnTo>
                    <a:pt x="232" y="156"/>
                  </a:lnTo>
                  <a:lnTo>
                    <a:pt x="238" y="148"/>
                  </a:lnTo>
                  <a:lnTo>
                    <a:pt x="244" y="136"/>
                  </a:lnTo>
                  <a:lnTo>
                    <a:pt x="248" y="124"/>
                  </a:lnTo>
                  <a:lnTo>
                    <a:pt x="250" y="110"/>
                  </a:lnTo>
                  <a:lnTo>
                    <a:pt x="250" y="110"/>
                  </a:lnTo>
                  <a:lnTo>
                    <a:pt x="250" y="110"/>
                  </a:lnTo>
                  <a:lnTo>
                    <a:pt x="248" y="96"/>
                  </a:lnTo>
                  <a:lnTo>
                    <a:pt x="244" y="82"/>
                  </a:lnTo>
                  <a:lnTo>
                    <a:pt x="238" y="70"/>
                  </a:lnTo>
                  <a:lnTo>
                    <a:pt x="228" y="60"/>
                  </a:lnTo>
                  <a:lnTo>
                    <a:pt x="218" y="52"/>
                  </a:lnTo>
                  <a:lnTo>
                    <a:pt x="206" y="44"/>
                  </a:lnTo>
                  <a:lnTo>
                    <a:pt x="194" y="40"/>
                  </a:lnTo>
                  <a:lnTo>
                    <a:pt x="180" y="40"/>
                  </a:lnTo>
                  <a:lnTo>
                    <a:pt x="180" y="40"/>
                  </a:lnTo>
                  <a:lnTo>
                    <a:pt x="180" y="40"/>
                  </a:lnTo>
                  <a:lnTo>
                    <a:pt x="166" y="40"/>
                  </a:lnTo>
                  <a:lnTo>
                    <a:pt x="152" y="44"/>
                  </a:lnTo>
                  <a:lnTo>
                    <a:pt x="140" y="52"/>
                  </a:lnTo>
                  <a:lnTo>
                    <a:pt x="130" y="60"/>
                  </a:lnTo>
                  <a:lnTo>
                    <a:pt x="122" y="70"/>
                  </a:lnTo>
                  <a:lnTo>
                    <a:pt x="116" y="82"/>
                  </a:lnTo>
                  <a:lnTo>
                    <a:pt x="110" y="96"/>
                  </a:lnTo>
                  <a:lnTo>
                    <a:pt x="110" y="110"/>
                  </a:lnTo>
                  <a:lnTo>
                    <a:pt x="110" y="110"/>
                  </a:lnTo>
                  <a:lnTo>
                    <a:pt x="110" y="110"/>
                  </a:lnTo>
                  <a:lnTo>
                    <a:pt x="112" y="126"/>
                  </a:lnTo>
                  <a:lnTo>
                    <a:pt x="116" y="140"/>
                  </a:lnTo>
                  <a:lnTo>
                    <a:pt x="124" y="152"/>
                  </a:lnTo>
                  <a:lnTo>
                    <a:pt x="136" y="164"/>
                  </a:lnTo>
                  <a:lnTo>
                    <a:pt x="136" y="164"/>
                  </a:lnTo>
                  <a:lnTo>
                    <a:pt x="136" y="164"/>
                  </a:lnTo>
                  <a:lnTo>
                    <a:pt x="136" y="164"/>
                  </a:lnTo>
                  <a:lnTo>
                    <a:pt x="140" y="170"/>
                  </a:lnTo>
                  <a:lnTo>
                    <a:pt x="142" y="178"/>
                  </a:lnTo>
                  <a:lnTo>
                    <a:pt x="142" y="184"/>
                  </a:lnTo>
                  <a:lnTo>
                    <a:pt x="138" y="192"/>
                  </a:lnTo>
                  <a:lnTo>
                    <a:pt x="138" y="192"/>
                  </a:lnTo>
                  <a:lnTo>
                    <a:pt x="138" y="192"/>
                  </a:lnTo>
                  <a:lnTo>
                    <a:pt x="132" y="198"/>
                  </a:lnTo>
                  <a:lnTo>
                    <a:pt x="126" y="200"/>
                  </a:lnTo>
                  <a:lnTo>
                    <a:pt x="118" y="198"/>
                  </a:lnTo>
                  <a:lnTo>
                    <a:pt x="110" y="194"/>
                  </a:lnTo>
                  <a:lnTo>
                    <a:pt x="110" y="194"/>
                  </a:lnTo>
                  <a:lnTo>
                    <a:pt x="110" y="194"/>
                  </a:lnTo>
                  <a:lnTo>
                    <a:pt x="102" y="186"/>
                  </a:lnTo>
                  <a:lnTo>
                    <a:pt x="94" y="178"/>
                  </a:lnTo>
                  <a:lnTo>
                    <a:pt x="86" y="168"/>
                  </a:lnTo>
                  <a:lnTo>
                    <a:pt x="80" y="158"/>
                  </a:lnTo>
                  <a:lnTo>
                    <a:pt x="76" y="146"/>
                  </a:lnTo>
                  <a:lnTo>
                    <a:pt x="72" y="134"/>
                  </a:lnTo>
                  <a:lnTo>
                    <a:pt x="70" y="122"/>
                  </a:lnTo>
                  <a:lnTo>
                    <a:pt x="70" y="110"/>
                  </a:lnTo>
                  <a:lnTo>
                    <a:pt x="70" y="110"/>
                  </a:lnTo>
                  <a:lnTo>
                    <a:pt x="70" y="110"/>
                  </a:lnTo>
                  <a:lnTo>
                    <a:pt x="72" y="88"/>
                  </a:lnTo>
                  <a:lnTo>
                    <a:pt x="78" y="66"/>
                  </a:lnTo>
                  <a:lnTo>
                    <a:pt x="88" y="48"/>
                  </a:lnTo>
                  <a:lnTo>
                    <a:pt x="102" y="32"/>
                  </a:lnTo>
                  <a:lnTo>
                    <a:pt x="118" y="18"/>
                  </a:lnTo>
                  <a:lnTo>
                    <a:pt x="136" y="8"/>
                  </a:lnTo>
                  <a:lnTo>
                    <a:pt x="158" y="2"/>
                  </a:lnTo>
                  <a:lnTo>
                    <a:pt x="180" y="0"/>
                  </a:lnTo>
                  <a:lnTo>
                    <a:pt x="180" y="0"/>
                  </a:lnTo>
                  <a:lnTo>
                    <a:pt x="180" y="0"/>
                  </a:lnTo>
                  <a:lnTo>
                    <a:pt x="202" y="2"/>
                  </a:lnTo>
                  <a:lnTo>
                    <a:pt x="222" y="8"/>
                  </a:lnTo>
                  <a:lnTo>
                    <a:pt x="240" y="18"/>
                  </a:lnTo>
                  <a:lnTo>
                    <a:pt x="258" y="32"/>
                  </a:lnTo>
                  <a:lnTo>
                    <a:pt x="270" y="48"/>
                  </a:lnTo>
                  <a:lnTo>
                    <a:pt x="280" y="66"/>
                  </a:lnTo>
                  <a:lnTo>
                    <a:pt x="288" y="88"/>
                  </a:lnTo>
                  <a:lnTo>
                    <a:pt x="290" y="110"/>
                  </a:lnTo>
                  <a:lnTo>
                    <a:pt x="290" y="110"/>
                  </a:lnTo>
                  <a:lnTo>
                    <a:pt x="290" y="110"/>
                  </a:lnTo>
                  <a:lnTo>
                    <a:pt x="288" y="122"/>
                  </a:lnTo>
                  <a:lnTo>
                    <a:pt x="288" y="132"/>
                  </a:lnTo>
                  <a:lnTo>
                    <a:pt x="282" y="152"/>
                  </a:lnTo>
                  <a:lnTo>
                    <a:pt x="272" y="168"/>
                  </a:lnTo>
                  <a:lnTo>
                    <a:pt x="262" y="182"/>
                  </a:lnTo>
                  <a:lnTo>
                    <a:pt x="262" y="182"/>
                  </a:lnTo>
                  <a:lnTo>
                    <a:pt x="262" y="182"/>
                  </a:lnTo>
                  <a:lnTo>
                    <a:pt x="254" y="190"/>
                  </a:lnTo>
                  <a:lnTo>
                    <a:pt x="246" y="198"/>
                  </a:lnTo>
                  <a:lnTo>
                    <a:pt x="246" y="198"/>
                  </a:lnTo>
                  <a:lnTo>
                    <a:pt x="246" y="224"/>
                  </a:lnTo>
                  <a:lnTo>
                    <a:pt x="246" y="224"/>
                  </a:lnTo>
                  <a:lnTo>
                    <a:pt x="248" y="232"/>
                  </a:lnTo>
                  <a:lnTo>
                    <a:pt x="250" y="236"/>
                  </a:lnTo>
                  <a:lnTo>
                    <a:pt x="250" y="236"/>
                  </a:lnTo>
                  <a:lnTo>
                    <a:pt x="250" y="236"/>
                  </a:lnTo>
                  <a:lnTo>
                    <a:pt x="256" y="238"/>
                  </a:lnTo>
                  <a:lnTo>
                    <a:pt x="266" y="240"/>
                  </a:lnTo>
                  <a:lnTo>
                    <a:pt x="266" y="240"/>
                  </a:lnTo>
                  <a:lnTo>
                    <a:pt x="302" y="240"/>
                  </a:lnTo>
                  <a:lnTo>
                    <a:pt x="302" y="240"/>
                  </a:lnTo>
                  <a:lnTo>
                    <a:pt x="314" y="240"/>
                  </a:lnTo>
                  <a:lnTo>
                    <a:pt x="324" y="244"/>
                  </a:lnTo>
                  <a:lnTo>
                    <a:pt x="334" y="250"/>
                  </a:lnTo>
                  <a:lnTo>
                    <a:pt x="344" y="256"/>
                  </a:lnTo>
                  <a:lnTo>
                    <a:pt x="350" y="266"/>
                  </a:lnTo>
                  <a:lnTo>
                    <a:pt x="356" y="276"/>
                  </a:lnTo>
                  <a:lnTo>
                    <a:pt x="360" y="286"/>
                  </a:lnTo>
                  <a:lnTo>
                    <a:pt x="360" y="298"/>
                  </a:lnTo>
                  <a:lnTo>
                    <a:pt x="360" y="298"/>
                  </a:lnTo>
                  <a:lnTo>
                    <a:pt x="360" y="394"/>
                  </a:lnTo>
                  <a:lnTo>
                    <a:pt x="360" y="394"/>
                  </a:lnTo>
                  <a:lnTo>
                    <a:pt x="360" y="406"/>
                  </a:lnTo>
                  <a:lnTo>
                    <a:pt x="356" y="418"/>
                  </a:lnTo>
                  <a:lnTo>
                    <a:pt x="350" y="428"/>
                  </a:lnTo>
                  <a:lnTo>
                    <a:pt x="344" y="436"/>
                  </a:lnTo>
                  <a:lnTo>
                    <a:pt x="334" y="444"/>
                  </a:lnTo>
                  <a:lnTo>
                    <a:pt x="324" y="448"/>
                  </a:lnTo>
                  <a:lnTo>
                    <a:pt x="314" y="452"/>
                  </a:lnTo>
                  <a:lnTo>
                    <a:pt x="302" y="454"/>
                  </a:lnTo>
                  <a:lnTo>
                    <a:pt x="302" y="454"/>
                  </a:lnTo>
                  <a:lnTo>
                    <a:pt x="58" y="454"/>
                  </a:lnTo>
                  <a:lnTo>
                    <a:pt x="58" y="454"/>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TextBox 30"/>
            <p:cNvSpPr txBox="1"/>
            <p:nvPr/>
          </p:nvSpPr>
          <p:spPr>
            <a:xfrm>
              <a:off x="6572718" y="3605234"/>
              <a:ext cx="518091" cy="246221"/>
            </a:xfrm>
            <a:prstGeom prst="rect">
              <a:avLst/>
            </a:prstGeom>
            <a:noFill/>
          </p:spPr>
          <p:txBody>
            <a:bodyPr wrap="none" rtlCol="0">
              <a:spAutoFit/>
            </a:bodyPr>
            <a:lstStyle/>
            <a:p>
              <a:r>
                <a:rPr lang="en-US" sz="1000" b="1" dirty="0" smtClean="0">
                  <a:solidFill>
                    <a:schemeClr val="bg1">
                      <a:lumMod val="50000"/>
                    </a:schemeClr>
                  </a:solidFill>
                </a:rPr>
                <a:t>Team</a:t>
              </a:r>
              <a:endParaRPr lang="en-US" sz="1000" b="1" dirty="0">
                <a:solidFill>
                  <a:schemeClr val="bg1">
                    <a:lumMod val="50000"/>
                  </a:schemeClr>
                </a:solidFill>
              </a:endParaRPr>
            </a:p>
          </p:txBody>
        </p:sp>
        <p:sp>
          <p:nvSpPr>
            <p:cNvPr id="32" name="TextBox 31"/>
            <p:cNvSpPr txBox="1"/>
            <p:nvPr/>
          </p:nvSpPr>
          <p:spPr>
            <a:xfrm>
              <a:off x="6969955" y="3835664"/>
              <a:ext cx="518091" cy="246221"/>
            </a:xfrm>
            <a:prstGeom prst="rect">
              <a:avLst/>
            </a:prstGeom>
            <a:noFill/>
          </p:spPr>
          <p:txBody>
            <a:bodyPr wrap="none" rtlCol="0">
              <a:spAutoFit/>
            </a:bodyPr>
            <a:lstStyle/>
            <a:p>
              <a:r>
                <a:rPr lang="en-US" sz="1000" b="1" dirty="0" smtClean="0">
                  <a:solidFill>
                    <a:schemeClr val="bg1">
                      <a:lumMod val="50000"/>
                    </a:schemeClr>
                  </a:solidFill>
                </a:rPr>
                <a:t>Team</a:t>
              </a:r>
              <a:endParaRPr lang="en-US" sz="1000" b="1" dirty="0">
                <a:solidFill>
                  <a:schemeClr val="bg1">
                    <a:lumMod val="50000"/>
                  </a:schemeClr>
                </a:solidFill>
              </a:endParaRPr>
            </a:p>
          </p:txBody>
        </p:sp>
        <p:sp>
          <p:nvSpPr>
            <p:cNvPr id="33" name="TextBox 32"/>
            <p:cNvSpPr txBox="1"/>
            <p:nvPr/>
          </p:nvSpPr>
          <p:spPr>
            <a:xfrm>
              <a:off x="7375563" y="3621025"/>
              <a:ext cx="518091" cy="246221"/>
            </a:xfrm>
            <a:prstGeom prst="rect">
              <a:avLst/>
            </a:prstGeom>
            <a:noFill/>
          </p:spPr>
          <p:txBody>
            <a:bodyPr wrap="none" rtlCol="0">
              <a:spAutoFit/>
            </a:bodyPr>
            <a:lstStyle/>
            <a:p>
              <a:r>
                <a:rPr lang="en-US" sz="1000" b="1" dirty="0" smtClean="0">
                  <a:solidFill>
                    <a:schemeClr val="bg1">
                      <a:lumMod val="50000"/>
                    </a:schemeClr>
                  </a:solidFill>
                </a:rPr>
                <a:t>Team</a:t>
              </a:r>
              <a:endParaRPr lang="en-US" sz="1000" b="1" dirty="0">
                <a:solidFill>
                  <a:schemeClr val="bg1">
                    <a:lumMod val="50000"/>
                  </a:schemeClr>
                </a:solidFill>
              </a:endParaRPr>
            </a:p>
          </p:txBody>
        </p:sp>
      </p:grpSp>
      <p:grpSp>
        <p:nvGrpSpPr>
          <p:cNvPr id="52" name="Group 51"/>
          <p:cNvGrpSpPr/>
          <p:nvPr/>
        </p:nvGrpSpPr>
        <p:grpSpPr>
          <a:xfrm>
            <a:off x="8526773" y="4542745"/>
            <a:ext cx="287288" cy="1420716"/>
            <a:chOff x="8526773" y="4542745"/>
            <a:chExt cx="287288" cy="1420716"/>
          </a:xfrm>
        </p:grpSpPr>
        <p:cxnSp>
          <p:nvCxnSpPr>
            <p:cNvPr id="44" name="Straight Connector 43"/>
            <p:cNvCxnSpPr/>
            <p:nvPr/>
          </p:nvCxnSpPr>
          <p:spPr bwMode="auto">
            <a:xfrm>
              <a:off x="8526773" y="4542745"/>
              <a:ext cx="269777" cy="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a:off x="8814061" y="4542745"/>
              <a:ext cx="0" cy="1420716"/>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1" name="Straight Arrow Connector 50"/>
          <p:cNvCxnSpPr>
            <a:endCxn id="17" idx="3"/>
          </p:cNvCxnSpPr>
          <p:nvPr/>
        </p:nvCxnSpPr>
        <p:spPr bwMode="auto">
          <a:xfrm flipH="1">
            <a:off x="8526773" y="5963461"/>
            <a:ext cx="269777" cy="1"/>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p:cNvSpPr/>
          <p:nvPr/>
        </p:nvSpPr>
        <p:spPr bwMode="auto">
          <a:xfrm>
            <a:off x="232235" y="6539805"/>
            <a:ext cx="2573135" cy="23043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cs typeface="Times New Roman" pitchFamily="18" charset="0"/>
              </a:rPr>
              <a:t>Not for Distributio</a:t>
            </a:r>
            <a:r>
              <a:rPr lang="en-US" sz="1000" b="1" dirty="0" smtClean="0">
                <a:cs typeface="Times New Roman" pitchFamily="18" charset="0"/>
              </a:rPr>
              <a:t>n to the Public</a:t>
            </a:r>
            <a:endParaRPr kumimoji="0" lang="en-US" sz="1000" b="1" i="0" u="none" strike="noStrike" cap="none" normalizeH="0" baseline="0" dirty="0" smtClean="0">
              <a:ln>
                <a:noFill/>
              </a:ln>
              <a:solidFill>
                <a:schemeClr val="tx1"/>
              </a:solidFill>
              <a:effectLst/>
              <a:cs typeface="Times New Roman" pitchFamily="18" charset="0"/>
            </a:endParaRPr>
          </a:p>
        </p:txBody>
      </p:sp>
    </p:spTree>
    <p:extLst>
      <p:ext uri="{BB962C8B-B14F-4D97-AF65-F5344CB8AC3E}">
        <p14:creationId xmlns:p14="http://schemas.microsoft.com/office/powerpoint/2010/main" val="591197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er Title Slid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Presenter 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resenter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er 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er 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er 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er 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er 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er 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er 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er 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er 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er 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er 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er Title Slide 13">
        <a:dk1>
          <a:srgbClr val="000000"/>
        </a:dk1>
        <a:lt1>
          <a:srgbClr val="FFFFFF"/>
        </a:lt1>
        <a:dk2>
          <a:srgbClr val="000000"/>
        </a:dk2>
        <a:lt2>
          <a:srgbClr val="808080"/>
        </a:lt2>
        <a:accent1>
          <a:srgbClr val="004FA6"/>
        </a:accent1>
        <a:accent2>
          <a:srgbClr val="F8981D"/>
        </a:accent2>
        <a:accent3>
          <a:srgbClr val="FFFFFF"/>
        </a:accent3>
        <a:accent4>
          <a:srgbClr val="000000"/>
        </a:accent4>
        <a:accent5>
          <a:srgbClr val="AAB2D0"/>
        </a:accent5>
        <a:accent6>
          <a:srgbClr val="E18919"/>
        </a:accent6>
        <a:hlink>
          <a:srgbClr val="86A37B"/>
        </a:hlink>
        <a:folHlink>
          <a:srgbClr val="676E7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resenter Title Slide">
  <a:themeElements>
    <a:clrScheme name="Presenter Title Slide 13">
      <a:dk1>
        <a:srgbClr val="000000"/>
      </a:dk1>
      <a:lt1>
        <a:srgbClr val="FFFFFF"/>
      </a:lt1>
      <a:dk2>
        <a:srgbClr val="000000"/>
      </a:dk2>
      <a:lt2>
        <a:srgbClr val="808080"/>
      </a:lt2>
      <a:accent1>
        <a:srgbClr val="004FA6"/>
      </a:accent1>
      <a:accent2>
        <a:srgbClr val="F8981D"/>
      </a:accent2>
      <a:accent3>
        <a:srgbClr val="FFFFFF"/>
      </a:accent3>
      <a:accent4>
        <a:srgbClr val="000000"/>
      </a:accent4>
      <a:accent5>
        <a:srgbClr val="AAB2D0"/>
      </a:accent5>
      <a:accent6>
        <a:srgbClr val="E18919"/>
      </a:accent6>
      <a:hlink>
        <a:srgbClr val="86A37B"/>
      </a:hlink>
      <a:folHlink>
        <a:srgbClr val="676E75"/>
      </a:folHlink>
    </a:clrScheme>
    <a:fontScheme name="Presenter 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resenter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er 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er 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er 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er 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er 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er 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er 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er 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er 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er 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er 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er Title Slide 13">
        <a:dk1>
          <a:srgbClr val="000000"/>
        </a:dk1>
        <a:lt1>
          <a:srgbClr val="FFFFFF"/>
        </a:lt1>
        <a:dk2>
          <a:srgbClr val="000000"/>
        </a:dk2>
        <a:lt2>
          <a:srgbClr val="808080"/>
        </a:lt2>
        <a:accent1>
          <a:srgbClr val="004FA6"/>
        </a:accent1>
        <a:accent2>
          <a:srgbClr val="F8981D"/>
        </a:accent2>
        <a:accent3>
          <a:srgbClr val="FFFFFF"/>
        </a:accent3>
        <a:accent4>
          <a:srgbClr val="000000"/>
        </a:accent4>
        <a:accent5>
          <a:srgbClr val="AAB2D0"/>
        </a:accent5>
        <a:accent6>
          <a:srgbClr val="E18919"/>
        </a:accent6>
        <a:hlink>
          <a:srgbClr val="86A37B"/>
        </a:hlink>
        <a:folHlink>
          <a:srgbClr val="676E7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Presenter Title Slide">
  <a:themeElements>
    <a:clrScheme name="Custom 1">
      <a:dk1>
        <a:srgbClr val="000000"/>
      </a:dk1>
      <a:lt1>
        <a:srgbClr val="FFFFFF"/>
      </a:lt1>
      <a:dk2>
        <a:srgbClr val="000000"/>
      </a:dk2>
      <a:lt2>
        <a:srgbClr val="808080"/>
      </a:lt2>
      <a:accent1>
        <a:srgbClr val="004FA6"/>
      </a:accent1>
      <a:accent2>
        <a:srgbClr val="F8981D"/>
      </a:accent2>
      <a:accent3>
        <a:srgbClr val="FFFFFF"/>
      </a:accent3>
      <a:accent4>
        <a:srgbClr val="000000"/>
      </a:accent4>
      <a:accent5>
        <a:srgbClr val="AAB2D0"/>
      </a:accent5>
      <a:accent6>
        <a:srgbClr val="E18919"/>
      </a:accent6>
      <a:hlink>
        <a:srgbClr val="86A37B"/>
      </a:hlink>
      <a:folHlink>
        <a:srgbClr val="676E75"/>
      </a:folHlink>
    </a:clrScheme>
    <a:fontScheme name="Presenter 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resenter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er 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er 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er 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er 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er 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er 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er 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er 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er 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er 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er 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er Title Slide 13">
        <a:dk1>
          <a:srgbClr val="000000"/>
        </a:dk1>
        <a:lt1>
          <a:srgbClr val="FFFFFF"/>
        </a:lt1>
        <a:dk2>
          <a:srgbClr val="000000"/>
        </a:dk2>
        <a:lt2>
          <a:srgbClr val="808080"/>
        </a:lt2>
        <a:accent1>
          <a:srgbClr val="004FA6"/>
        </a:accent1>
        <a:accent2>
          <a:srgbClr val="F8981D"/>
        </a:accent2>
        <a:accent3>
          <a:srgbClr val="FFFFFF"/>
        </a:accent3>
        <a:accent4>
          <a:srgbClr val="000000"/>
        </a:accent4>
        <a:accent5>
          <a:srgbClr val="AAB2D0"/>
        </a:accent5>
        <a:accent6>
          <a:srgbClr val="E18919"/>
        </a:accent6>
        <a:hlink>
          <a:srgbClr val="86A37B"/>
        </a:hlink>
        <a:folHlink>
          <a:srgbClr val="676E7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FCB25C501DB44493C967508DFF18FB" ma:contentTypeVersion="0" ma:contentTypeDescription="Create a new document." ma:contentTypeScope="" ma:versionID="92cfafdef8e2acbf9028a241de377d6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8D6014-622D-4F15-924B-B72BCF0D95DF}">
  <ds:schemaRefs>
    <ds:schemaRef ds:uri="http://purl.org/dc/terms/"/>
    <ds:schemaRef ds:uri="http://purl.org/dc/dcmitype/"/>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8B8ED78-C39A-47DD-84AE-8F70DAA3B1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B675985-90A9-4A4D-AABA-D2401096BA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3711</TotalTime>
  <Words>499</Words>
  <Application>Microsoft Office PowerPoint</Application>
  <PresentationFormat>On-screen Show (4:3)</PresentationFormat>
  <Paragraphs>101</Paragraphs>
  <Slides>5</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5</vt:i4>
      </vt:variant>
    </vt:vector>
  </HeadingPairs>
  <TitlesOfParts>
    <vt:vector size="14" baseType="lpstr">
      <vt:lpstr>Arial</vt:lpstr>
      <vt:lpstr>Arial Narrow</vt:lpstr>
      <vt:lpstr>Calibri</vt:lpstr>
      <vt:lpstr>Times New Roman</vt:lpstr>
      <vt:lpstr>Wingdings</vt:lpstr>
      <vt:lpstr>Custom Design</vt:lpstr>
      <vt:lpstr>Presenter Title Slide</vt:lpstr>
      <vt:lpstr>1_Presenter Title Slide</vt:lpstr>
      <vt:lpstr>2_Presenter Title Slide</vt:lpstr>
      <vt:lpstr>A Project Manager’s Guide to the Project Management Life Cycle</vt:lpstr>
      <vt:lpstr>PowerPoint Presentation</vt:lpstr>
      <vt:lpstr>PowerPoint Presentation</vt:lpstr>
      <vt:lpstr>PowerPoint Presentation</vt:lpstr>
      <vt:lpstr> Project Team Execution </vt:lpstr>
    </vt:vector>
  </TitlesOfParts>
  <Company>Franklin Templeton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Blagsvedt, Debbie</dc:creator>
  <cp:lastModifiedBy>White. Liz</cp:lastModifiedBy>
  <cp:revision>190</cp:revision>
  <cp:lastPrinted>2013-07-10T16:32:46Z</cp:lastPrinted>
  <dcterms:created xsi:type="dcterms:W3CDTF">2013-04-17T21:22:28Z</dcterms:created>
  <dcterms:modified xsi:type="dcterms:W3CDTF">2021-02-18T15:52:50Z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0x0101002CFCB25C501DB44493C967508DFF18FB</vt:lpwstr>
  </property>
</Properties>
</file>