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1"/>
  </p:notesMasterIdLst>
  <p:sldIdLst>
    <p:sldId id="261" r:id="rId2"/>
    <p:sldId id="262" r:id="rId3"/>
    <p:sldId id="264" r:id="rId4"/>
    <p:sldId id="268" r:id="rId5"/>
    <p:sldId id="263" r:id="rId6"/>
    <p:sldId id="267" r:id="rId7"/>
    <p:sldId id="265" r:id="rId8"/>
    <p:sldId id="266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A74C"/>
    <a:srgbClr val="C4D1E4"/>
    <a:srgbClr val="1688B9"/>
    <a:srgbClr val="4867B0"/>
    <a:srgbClr val="A8509E"/>
    <a:srgbClr val="DCD731"/>
    <a:srgbClr val="EA646A"/>
    <a:srgbClr val="F7941D"/>
    <a:srgbClr val="2B8A84"/>
    <a:srgbClr val="5D4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71" autoAdjust="0"/>
    <p:restoredTop sz="90000" autoAdjust="0"/>
  </p:normalViewPr>
  <p:slideViewPr>
    <p:cSldViewPr snapToGrid="0">
      <p:cViewPr varScale="1">
        <p:scale>
          <a:sx n="104" d="100"/>
          <a:sy n="104" d="100"/>
        </p:scale>
        <p:origin x="14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CF1F80-7349-4DC3-AB6D-DBF0B9A9BCE1}" type="doc">
      <dgm:prSet loTypeId="urn:microsoft.com/office/officeart/2005/8/layout/chevron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5C7148-BAA9-46C1-9F48-95E1ED3C5A47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74E27E7-ECF8-4F44-BD88-C96F1673EDC1}" type="parTrans" cxnId="{BAEBDD58-11F8-4504-A58C-D630834A88D9}">
      <dgm:prSet/>
      <dgm:spPr/>
      <dgm:t>
        <a:bodyPr/>
        <a:lstStyle/>
        <a:p>
          <a:endParaRPr lang="en-US"/>
        </a:p>
      </dgm:t>
    </dgm:pt>
    <dgm:pt modelId="{920DDB8A-0879-48CC-B8C7-402E6E6D1950}" type="sibTrans" cxnId="{BAEBDD58-11F8-4504-A58C-D630834A88D9}">
      <dgm:prSet/>
      <dgm:spPr/>
      <dgm:t>
        <a:bodyPr/>
        <a:lstStyle/>
        <a:p>
          <a:endParaRPr lang="en-US"/>
        </a:p>
      </dgm:t>
    </dgm:pt>
    <dgm:pt modelId="{E9CE49FE-A7A6-496B-A6D1-247F3CD4B615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2400" b="0" dirty="0" smtClean="0">
              <a:solidFill>
                <a:schemeClr val="tx1"/>
              </a:solidFill>
            </a:rPr>
            <a:t>Completed Spatial and Widget Development!!</a:t>
          </a:r>
          <a:endParaRPr lang="en-US" sz="2400" b="0" dirty="0">
            <a:solidFill>
              <a:schemeClr val="tx1"/>
            </a:solidFill>
          </a:endParaRPr>
        </a:p>
      </dgm:t>
    </dgm:pt>
    <dgm:pt modelId="{58A4D409-67D1-45D7-A5B5-0EFDC5106BCD}" type="parTrans" cxnId="{A2A15365-AB2A-4263-9896-B820CA5D38A3}">
      <dgm:prSet/>
      <dgm:spPr/>
      <dgm:t>
        <a:bodyPr/>
        <a:lstStyle/>
        <a:p>
          <a:endParaRPr lang="en-US"/>
        </a:p>
      </dgm:t>
    </dgm:pt>
    <dgm:pt modelId="{B4EB417E-0A44-4207-B9CA-5B65E2537CA0}" type="sibTrans" cxnId="{A2A15365-AB2A-4263-9896-B820CA5D38A3}">
      <dgm:prSet/>
      <dgm:spPr/>
      <dgm:t>
        <a:bodyPr/>
        <a:lstStyle/>
        <a:p>
          <a:endParaRPr lang="en-US"/>
        </a:p>
      </dgm:t>
    </dgm:pt>
    <dgm:pt modelId="{AD140521-094A-4ACE-B0DF-A5F1ABD070B2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687F151F-FDEE-470D-935A-9F77A2BF0B15}" type="parTrans" cxnId="{3D43A459-9A08-4D8D-B151-6C3E455CEA70}">
      <dgm:prSet/>
      <dgm:spPr/>
      <dgm:t>
        <a:bodyPr/>
        <a:lstStyle/>
        <a:p>
          <a:endParaRPr lang="en-US"/>
        </a:p>
      </dgm:t>
    </dgm:pt>
    <dgm:pt modelId="{3FFF64FD-6A1F-4D11-BF10-21BA48580945}" type="sibTrans" cxnId="{3D43A459-9A08-4D8D-B151-6C3E455CEA70}">
      <dgm:prSet/>
      <dgm:spPr/>
      <dgm:t>
        <a:bodyPr/>
        <a:lstStyle/>
        <a:p>
          <a:endParaRPr lang="en-US"/>
        </a:p>
      </dgm:t>
    </dgm:pt>
    <dgm:pt modelId="{60CE67F5-42F3-47B0-9C82-5FA1FA5012A0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2400" dirty="0" smtClean="0"/>
            <a:t>Migrated Spatial and Widget to TEST!!</a:t>
          </a:r>
          <a:endParaRPr lang="en-US" sz="2400" dirty="0"/>
        </a:p>
      </dgm:t>
    </dgm:pt>
    <dgm:pt modelId="{BE8C3C51-98B8-41C4-8D78-8DC9325F34F0}" type="parTrans" cxnId="{58964D4B-2548-4986-8E28-35F1EDBAE572}">
      <dgm:prSet/>
      <dgm:spPr/>
      <dgm:t>
        <a:bodyPr/>
        <a:lstStyle/>
        <a:p>
          <a:endParaRPr lang="en-US"/>
        </a:p>
      </dgm:t>
    </dgm:pt>
    <dgm:pt modelId="{6E419726-0733-48B5-90A9-D56BDEE22CE1}" type="sibTrans" cxnId="{58964D4B-2548-4986-8E28-35F1EDBAE572}">
      <dgm:prSet/>
      <dgm:spPr/>
      <dgm:t>
        <a:bodyPr/>
        <a:lstStyle/>
        <a:p>
          <a:endParaRPr lang="en-US"/>
        </a:p>
      </dgm:t>
    </dgm:pt>
    <dgm:pt modelId="{66EB137A-84AE-4D2B-9ED5-F1E9095401FA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E0A6364C-2FFE-4E02-A917-71980FC166D4}" type="parTrans" cxnId="{19E44502-E738-48E8-8270-60F98D88F1E1}">
      <dgm:prSet/>
      <dgm:spPr/>
      <dgm:t>
        <a:bodyPr/>
        <a:lstStyle/>
        <a:p>
          <a:endParaRPr lang="en-US"/>
        </a:p>
      </dgm:t>
    </dgm:pt>
    <dgm:pt modelId="{2A59F98D-F07C-427D-83E3-54FAE8311748}" type="sibTrans" cxnId="{19E44502-E738-48E8-8270-60F98D88F1E1}">
      <dgm:prSet/>
      <dgm:spPr/>
      <dgm:t>
        <a:bodyPr/>
        <a:lstStyle/>
        <a:p>
          <a:endParaRPr lang="en-US"/>
        </a:p>
      </dgm:t>
    </dgm:pt>
    <dgm:pt modelId="{4F2794D0-FC1C-4AD9-92F0-C8665EE9C322}">
      <dgm:prSet phldrT="[Text]" custT="1"/>
      <dgm:spPr/>
      <dgm:t>
        <a:bodyPr/>
        <a:lstStyle/>
        <a:p>
          <a:r>
            <a:rPr lang="en-US" sz="2400" dirty="0" smtClean="0"/>
            <a:t>Maximo in PROD is 90% complete</a:t>
          </a:r>
          <a:endParaRPr lang="en-US" sz="2400" dirty="0"/>
        </a:p>
      </dgm:t>
    </dgm:pt>
    <dgm:pt modelId="{1FDDF7EA-95B7-4D9A-99CB-CF485C2CDEAC}" type="parTrans" cxnId="{B8C69279-545D-4E24-A84C-3D745694A3FB}">
      <dgm:prSet/>
      <dgm:spPr/>
      <dgm:t>
        <a:bodyPr/>
        <a:lstStyle/>
        <a:p>
          <a:endParaRPr lang="en-US"/>
        </a:p>
      </dgm:t>
    </dgm:pt>
    <dgm:pt modelId="{843F89F1-CE3D-4144-9582-7B4C0C6A90E8}" type="sibTrans" cxnId="{B8C69279-545D-4E24-A84C-3D745694A3FB}">
      <dgm:prSet/>
      <dgm:spPr/>
      <dgm:t>
        <a:bodyPr/>
        <a:lstStyle/>
        <a:p>
          <a:endParaRPr lang="en-US"/>
        </a:p>
      </dgm:t>
    </dgm:pt>
    <dgm:pt modelId="{06A09D2C-8F74-4701-9086-C436276D88EF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5C6D6B0-92CD-4CC7-8F43-E31C3BC038CD}" type="parTrans" cxnId="{BF09F629-CB35-4489-913A-6143E700C8E9}">
      <dgm:prSet/>
      <dgm:spPr/>
      <dgm:t>
        <a:bodyPr/>
        <a:lstStyle/>
        <a:p>
          <a:endParaRPr lang="en-US"/>
        </a:p>
      </dgm:t>
    </dgm:pt>
    <dgm:pt modelId="{B840CA32-D53F-424E-B162-EA7FEAEA6E0A}" type="sibTrans" cxnId="{BF09F629-CB35-4489-913A-6143E700C8E9}">
      <dgm:prSet/>
      <dgm:spPr/>
      <dgm:t>
        <a:bodyPr/>
        <a:lstStyle/>
        <a:p>
          <a:endParaRPr lang="en-US"/>
        </a:p>
      </dgm:t>
    </dgm:pt>
    <dgm:pt modelId="{0D0CB8FE-5560-4BA6-BED3-882A532D24BE}">
      <dgm:prSet phldrT="[Text]" custT="1"/>
      <dgm:spPr/>
      <dgm:t>
        <a:bodyPr/>
        <a:lstStyle/>
        <a:p>
          <a:r>
            <a:rPr lang="en-US" sz="2400" dirty="0" smtClean="0"/>
            <a:t>Maximo Sandbox is </a:t>
          </a:r>
          <a:r>
            <a:rPr lang="en-US" sz="2400" dirty="0" smtClean="0"/>
            <a:t>50% </a:t>
          </a:r>
          <a:r>
            <a:rPr lang="en-US" sz="2400" dirty="0" smtClean="0"/>
            <a:t>complete</a:t>
          </a:r>
          <a:endParaRPr lang="en-US" sz="2400" dirty="0"/>
        </a:p>
      </dgm:t>
      <dgm:extLst>
        <a:ext uri="{E40237B7-FDA0-4F09-8148-C483321AD2D9}">
          <dgm14:cNvPr xmlns:dgm14="http://schemas.microsoft.com/office/drawing/2010/diagram" id="0" name="" descr="Vertical Chevron List" title="SmartArt"/>
        </a:ext>
      </dgm:extLst>
    </dgm:pt>
    <dgm:pt modelId="{5C60C6AC-FDCD-47B9-BD46-BAC185FE2A4C}" type="parTrans" cxnId="{7E44002E-2A4A-4738-A150-CC5725F35C45}">
      <dgm:prSet/>
      <dgm:spPr/>
      <dgm:t>
        <a:bodyPr/>
        <a:lstStyle/>
        <a:p>
          <a:endParaRPr lang="en-US"/>
        </a:p>
      </dgm:t>
    </dgm:pt>
    <dgm:pt modelId="{358E079C-97DF-45D8-83ED-EC5A7C49BD3C}" type="sibTrans" cxnId="{7E44002E-2A4A-4738-A150-CC5725F35C45}">
      <dgm:prSet/>
      <dgm:spPr/>
      <dgm:t>
        <a:bodyPr/>
        <a:lstStyle/>
        <a:p>
          <a:endParaRPr lang="en-US"/>
        </a:p>
      </dgm:t>
    </dgm:pt>
    <dgm:pt modelId="{2450B305-7548-42E8-8278-530EC9FD3384}" type="pres">
      <dgm:prSet presAssocID="{54CF1F80-7349-4DC3-AB6D-DBF0B9A9BC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95F61F-4FDF-44F4-8BA4-D3DD38CBD993}" type="pres">
      <dgm:prSet presAssocID="{205C7148-BAA9-46C1-9F48-95E1ED3C5A47}" presName="composite" presStyleCnt="0"/>
      <dgm:spPr/>
    </dgm:pt>
    <dgm:pt modelId="{92DFAB77-EC7B-40B9-B1D4-DF0D467FF723}" type="pres">
      <dgm:prSet presAssocID="{205C7148-BAA9-46C1-9F48-95E1ED3C5A4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5CD4D-9CCC-4F4E-9A50-2CA2F3C16DF6}" type="pres">
      <dgm:prSet presAssocID="{205C7148-BAA9-46C1-9F48-95E1ED3C5A4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79C72-9F71-4138-B6E5-E90F6BA2D4BB}" type="pres">
      <dgm:prSet presAssocID="{920DDB8A-0879-48CC-B8C7-402E6E6D1950}" presName="sp" presStyleCnt="0"/>
      <dgm:spPr/>
    </dgm:pt>
    <dgm:pt modelId="{AFB16E47-CFDD-426D-BFB8-73D0A60C5C02}" type="pres">
      <dgm:prSet presAssocID="{AD140521-094A-4ACE-B0DF-A5F1ABD070B2}" presName="composite" presStyleCnt="0"/>
      <dgm:spPr/>
    </dgm:pt>
    <dgm:pt modelId="{D806A500-7A9D-48CB-8ACF-3FB924316CC8}" type="pres">
      <dgm:prSet presAssocID="{AD140521-094A-4ACE-B0DF-A5F1ABD070B2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2DC9F-BABA-482B-BB50-56BA60CE0775}" type="pres">
      <dgm:prSet presAssocID="{AD140521-094A-4ACE-B0DF-A5F1ABD070B2}" presName="descendantText" presStyleLbl="alignAcc1" presStyleIdx="1" presStyleCnt="4" custLinFactNeighborX="0" custLinFactNeighborY="15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955AD-4D39-48BC-A0D5-E8F741FFC7BE}" type="pres">
      <dgm:prSet presAssocID="{3FFF64FD-6A1F-4D11-BF10-21BA48580945}" presName="sp" presStyleCnt="0"/>
      <dgm:spPr/>
    </dgm:pt>
    <dgm:pt modelId="{69BC43B8-FBEE-4796-AC90-7DD3120561A0}" type="pres">
      <dgm:prSet presAssocID="{66EB137A-84AE-4D2B-9ED5-F1E9095401FA}" presName="composite" presStyleCnt="0"/>
      <dgm:spPr/>
    </dgm:pt>
    <dgm:pt modelId="{51D09EBD-A0B1-44C6-A954-4CE0E3ED2349}" type="pres">
      <dgm:prSet presAssocID="{66EB137A-84AE-4D2B-9ED5-F1E9095401F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5AD5C-1560-401E-9DDC-0C93633BC2C7}" type="pres">
      <dgm:prSet presAssocID="{66EB137A-84AE-4D2B-9ED5-F1E9095401FA}" presName="descendantText" presStyleLbl="alignAcc1" presStyleIdx="2" presStyleCnt="4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A4F27-3E2B-4869-9273-6D1E0FBD862D}" type="pres">
      <dgm:prSet presAssocID="{2A59F98D-F07C-427D-83E3-54FAE8311748}" presName="sp" presStyleCnt="0"/>
      <dgm:spPr/>
    </dgm:pt>
    <dgm:pt modelId="{26D130FC-DB57-4F69-80B2-484C4B482782}" type="pres">
      <dgm:prSet presAssocID="{06A09D2C-8F74-4701-9086-C436276D88EF}" presName="composite" presStyleCnt="0"/>
      <dgm:spPr/>
    </dgm:pt>
    <dgm:pt modelId="{6282058B-4FED-45DB-BF5D-24F5B25FEAEE}" type="pres">
      <dgm:prSet presAssocID="{06A09D2C-8F74-4701-9086-C436276D88E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0ECAF-6B4C-4C84-860E-5393EAF1B070}" type="pres">
      <dgm:prSet presAssocID="{06A09D2C-8F74-4701-9086-C436276D88E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9ED408-1F3A-4E34-A8FB-E584957ADB1C}" type="presOf" srcId="{66EB137A-84AE-4D2B-9ED5-F1E9095401FA}" destId="{51D09EBD-A0B1-44C6-A954-4CE0E3ED2349}" srcOrd="0" destOrd="0" presId="urn:microsoft.com/office/officeart/2005/8/layout/chevron2"/>
    <dgm:cxn modelId="{BAEBDD58-11F8-4504-A58C-D630834A88D9}" srcId="{54CF1F80-7349-4DC3-AB6D-DBF0B9A9BCE1}" destId="{205C7148-BAA9-46C1-9F48-95E1ED3C5A47}" srcOrd="0" destOrd="0" parTransId="{F74E27E7-ECF8-4F44-BD88-C96F1673EDC1}" sibTransId="{920DDB8A-0879-48CC-B8C7-402E6E6D1950}"/>
    <dgm:cxn modelId="{054BE36F-BFF4-4B03-AD15-7D1A28C19688}" type="presOf" srcId="{0D0CB8FE-5560-4BA6-BED3-882A532D24BE}" destId="{1770ECAF-6B4C-4C84-860E-5393EAF1B070}" srcOrd="0" destOrd="0" presId="urn:microsoft.com/office/officeart/2005/8/layout/chevron2"/>
    <dgm:cxn modelId="{05376BD2-BB98-4714-A611-666AFF101658}" type="presOf" srcId="{06A09D2C-8F74-4701-9086-C436276D88EF}" destId="{6282058B-4FED-45DB-BF5D-24F5B25FEAEE}" srcOrd="0" destOrd="0" presId="urn:microsoft.com/office/officeart/2005/8/layout/chevron2"/>
    <dgm:cxn modelId="{B8C69279-545D-4E24-A84C-3D745694A3FB}" srcId="{66EB137A-84AE-4D2B-9ED5-F1E9095401FA}" destId="{4F2794D0-FC1C-4AD9-92F0-C8665EE9C322}" srcOrd="0" destOrd="0" parTransId="{1FDDF7EA-95B7-4D9A-99CB-CF485C2CDEAC}" sibTransId="{843F89F1-CE3D-4144-9582-7B4C0C6A90E8}"/>
    <dgm:cxn modelId="{FB77511A-3F30-478E-824A-4E2F0D97B3E7}" type="presOf" srcId="{4F2794D0-FC1C-4AD9-92F0-C8665EE9C322}" destId="{B255AD5C-1560-401E-9DDC-0C93633BC2C7}" srcOrd="0" destOrd="0" presId="urn:microsoft.com/office/officeart/2005/8/layout/chevron2"/>
    <dgm:cxn modelId="{AC0B983A-8C13-4212-B976-2AF1C190B957}" type="presOf" srcId="{E9CE49FE-A7A6-496B-A6D1-247F3CD4B615}" destId="{B095CD4D-9CCC-4F4E-9A50-2CA2F3C16DF6}" srcOrd="0" destOrd="0" presId="urn:microsoft.com/office/officeart/2005/8/layout/chevron2"/>
    <dgm:cxn modelId="{3D43A459-9A08-4D8D-B151-6C3E455CEA70}" srcId="{54CF1F80-7349-4DC3-AB6D-DBF0B9A9BCE1}" destId="{AD140521-094A-4ACE-B0DF-A5F1ABD070B2}" srcOrd="1" destOrd="0" parTransId="{687F151F-FDEE-470D-935A-9F77A2BF0B15}" sibTransId="{3FFF64FD-6A1F-4D11-BF10-21BA48580945}"/>
    <dgm:cxn modelId="{A2A15365-AB2A-4263-9896-B820CA5D38A3}" srcId="{205C7148-BAA9-46C1-9F48-95E1ED3C5A47}" destId="{E9CE49FE-A7A6-496B-A6D1-247F3CD4B615}" srcOrd="0" destOrd="0" parTransId="{58A4D409-67D1-45D7-A5B5-0EFDC5106BCD}" sibTransId="{B4EB417E-0A44-4207-B9CA-5B65E2537CA0}"/>
    <dgm:cxn modelId="{19E44502-E738-48E8-8270-60F98D88F1E1}" srcId="{54CF1F80-7349-4DC3-AB6D-DBF0B9A9BCE1}" destId="{66EB137A-84AE-4D2B-9ED5-F1E9095401FA}" srcOrd="2" destOrd="0" parTransId="{E0A6364C-2FFE-4E02-A917-71980FC166D4}" sibTransId="{2A59F98D-F07C-427D-83E3-54FAE8311748}"/>
    <dgm:cxn modelId="{4D838958-AE66-4F2E-A04A-A16D41C7D453}" type="presOf" srcId="{205C7148-BAA9-46C1-9F48-95E1ED3C5A47}" destId="{92DFAB77-EC7B-40B9-B1D4-DF0D467FF723}" srcOrd="0" destOrd="0" presId="urn:microsoft.com/office/officeart/2005/8/layout/chevron2"/>
    <dgm:cxn modelId="{CC9CEB59-BECE-4E59-9B42-047B446F4792}" type="presOf" srcId="{AD140521-094A-4ACE-B0DF-A5F1ABD070B2}" destId="{D806A500-7A9D-48CB-8ACF-3FB924316CC8}" srcOrd="0" destOrd="0" presId="urn:microsoft.com/office/officeart/2005/8/layout/chevron2"/>
    <dgm:cxn modelId="{23B153F2-3742-4F03-A2EB-8CB6763878AE}" type="presOf" srcId="{54CF1F80-7349-4DC3-AB6D-DBF0B9A9BCE1}" destId="{2450B305-7548-42E8-8278-530EC9FD3384}" srcOrd="0" destOrd="0" presId="urn:microsoft.com/office/officeart/2005/8/layout/chevron2"/>
    <dgm:cxn modelId="{58964D4B-2548-4986-8E28-35F1EDBAE572}" srcId="{AD140521-094A-4ACE-B0DF-A5F1ABD070B2}" destId="{60CE67F5-42F3-47B0-9C82-5FA1FA5012A0}" srcOrd="0" destOrd="0" parTransId="{BE8C3C51-98B8-41C4-8D78-8DC9325F34F0}" sibTransId="{6E419726-0733-48B5-90A9-D56BDEE22CE1}"/>
    <dgm:cxn modelId="{BF09F629-CB35-4489-913A-6143E700C8E9}" srcId="{54CF1F80-7349-4DC3-AB6D-DBF0B9A9BCE1}" destId="{06A09D2C-8F74-4701-9086-C436276D88EF}" srcOrd="3" destOrd="0" parTransId="{F5C6D6B0-92CD-4CC7-8F43-E31C3BC038CD}" sibTransId="{B840CA32-D53F-424E-B162-EA7FEAEA6E0A}"/>
    <dgm:cxn modelId="{3380E3D5-55E5-417C-B632-FEAA6862082C}" type="presOf" srcId="{60CE67F5-42F3-47B0-9C82-5FA1FA5012A0}" destId="{EEC2DC9F-BABA-482B-BB50-56BA60CE0775}" srcOrd="0" destOrd="0" presId="urn:microsoft.com/office/officeart/2005/8/layout/chevron2"/>
    <dgm:cxn modelId="{7E44002E-2A4A-4738-A150-CC5725F35C45}" srcId="{06A09D2C-8F74-4701-9086-C436276D88EF}" destId="{0D0CB8FE-5560-4BA6-BED3-882A532D24BE}" srcOrd="0" destOrd="0" parTransId="{5C60C6AC-FDCD-47B9-BD46-BAC185FE2A4C}" sibTransId="{358E079C-97DF-45D8-83ED-EC5A7C49BD3C}"/>
    <dgm:cxn modelId="{178601C7-2855-4D91-95F4-795438B77DE6}" type="presParOf" srcId="{2450B305-7548-42E8-8278-530EC9FD3384}" destId="{7F95F61F-4FDF-44F4-8BA4-D3DD38CBD993}" srcOrd="0" destOrd="0" presId="urn:microsoft.com/office/officeart/2005/8/layout/chevron2"/>
    <dgm:cxn modelId="{F06AFAC7-3C22-4E3E-8310-74D45EF0F03C}" type="presParOf" srcId="{7F95F61F-4FDF-44F4-8BA4-D3DD38CBD993}" destId="{92DFAB77-EC7B-40B9-B1D4-DF0D467FF723}" srcOrd="0" destOrd="0" presId="urn:microsoft.com/office/officeart/2005/8/layout/chevron2"/>
    <dgm:cxn modelId="{BDFFF96E-38BC-419C-81AE-E63797EA3200}" type="presParOf" srcId="{7F95F61F-4FDF-44F4-8BA4-D3DD38CBD993}" destId="{B095CD4D-9CCC-4F4E-9A50-2CA2F3C16DF6}" srcOrd="1" destOrd="0" presId="urn:microsoft.com/office/officeart/2005/8/layout/chevron2"/>
    <dgm:cxn modelId="{211CD269-8BA4-45C1-B6CA-9A2D758157CF}" type="presParOf" srcId="{2450B305-7548-42E8-8278-530EC9FD3384}" destId="{DC479C72-9F71-4138-B6E5-E90F6BA2D4BB}" srcOrd="1" destOrd="0" presId="urn:microsoft.com/office/officeart/2005/8/layout/chevron2"/>
    <dgm:cxn modelId="{AF99D315-B9FC-4CE3-9947-AA0F0DC431E1}" type="presParOf" srcId="{2450B305-7548-42E8-8278-530EC9FD3384}" destId="{AFB16E47-CFDD-426D-BFB8-73D0A60C5C02}" srcOrd="2" destOrd="0" presId="urn:microsoft.com/office/officeart/2005/8/layout/chevron2"/>
    <dgm:cxn modelId="{E1FC7A1B-E716-4F95-9F0D-63AE5470BFCD}" type="presParOf" srcId="{AFB16E47-CFDD-426D-BFB8-73D0A60C5C02}" destId="{D806A500-7A9D-48CB-8ACF-3FB924316CC8}" srcOrd="0" destOrd="0" presId="urn:microsoft.com/office/officeart/2005/8/layout/chevron2"/>
    <dgm:cxn modelId="{1B466581-F444-40F8-A0BB-3181DB394AAD}" type="presParOf" srcId="{AFB16E47-CFDD-426D-BFB8-73D0A60C5C02}" destId="{EEC2DC9F-BABA-482B-BB50-56BA60CE0775}" srcOrd="1" destOrd="0" presId="urn:microsoft.com/office/officeart/2005/8/layout/chevron2"/>
    <dgm:cxn modelId="{0BF9032F-37D9-4A71-AA67-24E9FCEB6762}" type="presParOf" srcId="{2450B305-7548-42E8-8278-530EC9FD3384}" destId="{508955AD-4D39-48BC-A0D5-E8F741FFC7BE}" srcOrd="3" destOrd="0" presId="urn:microsoft.com/office/officeart/2005/8/layout/chevron2"/>
    <dgm:cxn modelId="{018E9EB4-D68D-4435-AD62-EFF6C76EDA93}" type="presParOf" srcId="{2450B305-7548-42E8-8278-530EC9FD3384}" destId="{69BC43B8-FBEE-4796-AC90-7DD3120561A0}" srcOrd="4" destOrd="0" presId="urn:microsoft.com/office/officeart/2005/8/layout/chevron2"/>
    <dgm:cxn modelId="{D3689162-7D8C-40E8-B659-EF834357126C}" type="presParOf" srcId="{69BC43B8-FBEE-4796-AC90-7DD3120561A0}" destId="{51D09EBD-A0B1-44C6-A954-4CE0E3ED2349}" srcOrd="0" destOrd="0" presId="urn:microsoft.com/office/officeart/2005/8/layout/chevron2"/>
    <dgm:cxn modelId="{B83DB2B2-81CB-4A8D-BB5A-2B29B08F0532}" type="presParOf" srcId="{69BC43B8-FBEE-4796-AC90-7DD3120561A0}" destId="{B255AD5C-1560-401E-9DDC-0C93633BC2C7}" srcOrd="1" destOrd="0" presId="urn:microsoft.com/office/officeart/2005/8/layout/chevron2"/>
    <dgm:cxn modelId="{495B6681-C570-4C50-8C44-53D0CB0694EB}" type="presParOf" srcId="{2450B305-7548-42E8-8278-530EC9FD3384}" destId="{A29A4F27-3E2B-4869-9273-6D1E0FBD862D}" srcOrd="5" destOrd="0" presId="urn:microsoft.com/office/officeart/2005/8/layout/chevron2"/>
    <dgm:cxn modelId="{F6BD0EAB-2D50-48F1-B5EB-3FA9BD2BDBC3}" type="presParOf" srcId="{2450B305-7548-42E8-8278-530EC9FD3384}" destId="{26D130FC-DB57-4F69-80B2-484C4B482782}" srcOrd="6" destOrd="0" presId="urn:microsoft.com/office/officeart/2005/8/layout/chevron2"/>
    <dgm:cxn modelId="{464410A9-F222-4510-954B-70A66BC5DB1B}" type="presParOf" srcId="{26D130FC-DB57-4F69-80B2-484C4B482782}" destId="{6282058B-4FED-45DB-BF5D-24F5B25FEAEE}" srcOrd="0" destOrd="0" presId="urn:microsoft.com/office/officeart/2005/8/layout/chevron2"/>
    <dgm:cxn modelId="{D1A14FBE-B328-4B41-95CD-A14972F11DCC}" type="presParOf" srcId="{26D130FC-DB57-4F69-80B2-484C4B482782}" destId="{1770ECAF-6B4C-4C84-860E-5393EAF1B0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CF1F80-7349-4DC3-AB6D-DBF0B9A9BCE1}" type="doc">
      <dgm:prSet loTypeId="urn:microsoft.com/office/officeart/2005/8/layout/chevron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5C7148-BAA9-46C1-9F48-95E1ED3C5A47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74E27E7-ECF8-4F44-BD88-C96F1673EDC1}" type="parTrans" cxnId="{BAEBDD58-11F8-4504-A58C-D630834A88D9}">
      <dgm:prSet/>
      <dgm:spPr/>
      <dgm:t>
        <a:bodyPr/>
        <a:lstStyle/>
        <a:p>
          <a:endParaRPr lang="en-US"/>
        </a:p>
      </dgm:t>
    </dgm:pt>
    <dgm:pt modelId="{920DDB8A-0879-48CC-B8C7-402E6E6D1950}" type="sibTrans" cxnId="{BAEBDD58-11F8-4504-A58C-D630834A88D9}">
      <dgm:prSet/>
      <dgm:spPr/>
      <dgm:t>
        <a:bodyPr/>
        <a:lstStyle/>
        <a:p>
          <a:endParaRPr lang="en-US"/>
        </a:p>
      </dgm:t>
    </dgm:pt>
    <dgm:pt modelId="{E9CE49FE-A7A6-496B-A6D1-247F3CD4B615}">
      <dgm:prSet phldrT="[Text]" custT="1"/>
      <dgm:spPr/>
      <dgm:t>
        <a:bodyPr/>
        <a:lstStyle/>
        <a:p>
          <a:r>
            <a:rPr lang="en-US" sz="2400" dirty="0" smtClean="0"/>
            <a:t>UAT is 85% complete</a:t>
          </a:r>
          <a:r>
            <a:rPr lang="en-US" sz="2400" baseline="0" dirty="0" smtClean="0"/>
            <a:t>.  Effort was delayed by Starboard.  </a:t>
          </a:r>
          <a:r>
            <a:rPr lang="en-US" sz="2400" baseline="0" dirty="0" smtClean="0"/>
            <a:t>Only minor defects were found.</a:t>
          </a:r>
          <a:endParaRPr lang="en-US" sz="2400" dirty="0"/>
        </a:p>
      </dgm:t>
    </dgm:pt>
    <dgm:pt modelId="{58A4D409-67D1-45D7-A5B5-0EFDC5106BCD}" type="parTrans" cxnId="{A2A15365-AB2A-4263-9896-B820CA5D38A3}">
      <dgm:prSet/>
      <dgm:spPr/>
      <dgm:t>
        <a:bodyPr/>
        <a:lstStyle/>
        <a:p>
          <a:endParaRPr lang="en-US"/>
        </a:p>
      </dgm:t>
    </dgm:pt>
    <dgm:pt modelId="{B4EB417E-0A44-4207-B9CA-5B65E2537CA0}" type="sibTrans" cxnId="{A2A15365-AB2A-4263-9896-B820CA5D38A3}">
      <dgm:prSet/>
      <dgm:spPr/>
      <dgm:t>
        <a:bodyPr/>
        <a:lstStyle/>
        <a:p>
          <a:endParaRPr lang="en-US"/>
        </a:p>
      </dgm:t>
    </dgm:pt>
    <dgm:pt modelId="{AD140521-094A-4ACE-B0DF-A5F1ABD070B2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687F151F-FDEE-470D-935A-9F77A2BF0B15}" type="parTrans" cxnId="{3D43A459-9A08-4D8D-B151-6C3E455CEA70}">
      <dgm:prSet/>
      <dgm:spPr/>
      <dgm:t>
        <a:bodyPr/>
        <a:lstStyle/>
        <a:p>
          <a:endParaRPr lang="en-US"/>
        </a:p>
      </dgm:t>
    </dgm:pt>
    <dgm:pt modelId="{3FFF64FD-6A1F-4D11-BF10-21BA48580945}" type="sibTrans" cxnId="{3D43A459-9A08-4D8D-B151-6C3E455CEA70}">
      <dgm:prSet/>
      <dgm:spPr/>
      <dgm:t>
        <a:bodyPr/>
        <a:lstStyle/>
        <a:p>
          <a:endParaRPr lang="en-US"/>
        </a:p>
      </dgm:t>
    </dgm:pt>
    <dgm:pt modelId="{60CE67F5-42F3-47B0-9C82-5FA1FA5012A0}">
      <dgm:prSet phldrT="[Text]" custT="1"/>
      <dgm:spPr/>
      <dgm:t>
        <a:bodyPr/>
        <a:lstStyle/>
        <a:p>
          <a:r>
            <a:rPr lang="en-US" sz="2400" b="0" dirty="0" smtClean="0"/>
            <a:t>GIS PROD environment is 10% complete</a:t>
          </a:r>
          <a:endParaRPr lang="en-US" sz="2400" b="0" dirty="0"/>
        </a:p>
      </dgm:t>
    </dgm:pt>
    <dgm:pt modelId="{BE8C3C51-98B8-41C4-8D78-8DC9325F34F0}" type="parTrans" cxnId="{58964D4B-2548-4986-8E28-35F1EDBAE572}">
      <dgm:prSet/>
      <dgm:spPr/>
      <dgm:t>
        <a:bodyPr/>
        <a:lstStyle/>
        <a:p>
          <a:endParaRPr lang="en-US"/>
        </a:p>
      </dgm:t>
    </dgm:pt>
    <dgm:pt modelId="{6E419726-0733-48B5-90A9-D56BDEE22CE1}" type="sibTrans" cxnId="{58964D4B-2548-4986-8E28-35F1EDBAE572}">
      <dgm:prSet/>
      <dgm:spPr/>
      <dgm:t>
        <a:bodyPr/>
        <a:lstStyle/>
        <a:p>
          <a:endParaRPr lang="en-US"/>
        </a:p>
      </dgm:t>
    </dgm:pt>
    <dgm:pt modelId="{66EB137A-84AE-4D2B-9ED5-F1E9095401FA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E0A6364C-2FFE-4E02-A917-71980FC166D4}" type="parTrans" cxnId="{19E44502-E738-48E8-8270-60F98D88F1E1}">
      <dgm:prSet/>
      <dgm:spPr/>
      <dgm:t>
        <a:bodyPr/>
        <a:lstStyle/>
        <a:p>
          <a:endParaRPr lang="en-US"/>
        </a:p>
      </dgm:t>
    </dgm:pt>
    <dgm:pt modelId="{2A59F98D-F07C-427D-83E3-54FAE8311748}" type="sibTrans" cxnId="{19E44502-E738-48E8-8270-60F98D88F1E1}">
      <dgm:prSet/>
      <dgm:spPr/>
      <dgm:t>
        <a:bodyPr/>
        <a:lstStyle/>
        <a:p>
          <a:endParaRPr lang="en-US"/>
        </a:p>
      </dgm:t>
    </dgm:pt>
    <dgm:pt modelId="{4F2794D0-FC1C-4AD9-92F0-C8665EE9C322}">
      <dgm:prSet phldrT="[Text]" custT="1"/>
      <dgm:spPr/>
      <dgm:t>
        <a:bodyPr/>
        <a:lstStyle/>
        <a:p>
          <a:r>
            <a:rPr lang="en-US" sz="2000" dirty="0" smtClean="0"/>
            <a:t>Physical TEST SQL Cluster is </a:t>
          </a:r>
          <a:r>
            <a:rPr lang="en-US" sz="2000" dirty="0" smtClean="0"/>
            <a:t>95% complete.  ETA is 11/04/22</a:t>
          </a:r>
          <a:endParaRPr lang="en-US" sz="2000" dirty="0"/>
        </a:p>
      </dgm:t>
    </dgm:pt>
    <dgm:pt modelId="{1FDDF7EA-95B7-4D9A-99CB-CF485C2CDEAC}" type="parTrans" cxnId="{B8C69279-545D-4E24-A84C-3D745694A3FB}">
      <dgm:prSet/>
      <dgm:spPr/>
      <dgm:t>
        <a:bodyPr/>
        <a:lstStyle/>
        <a:p>
          <a:endParaRPr lang="en-US"/>
        </a:p>
      </dgm:t>
    </dgm:pt>
    <dgm:pt modelId="{843F89F1-CE3D-4144-9582-7B4C0C6A90E8}" type="sibTrans" cxnId="{B8C69279-545D-4E24-A84C-3D745694A3FB}">
      <dgm:prSet/>
      <dgm:spPr/>
      <dgm:t>
        <a:bodyPr/>
        <a:lstStyle/>
        <a:p>
          <a:endParaRPr lang="en-US"/>
        </a:p>
      </dgm:t>
    </dgm:pt>
    <dgm:pt modelId="{2450B305-7548-42E8-8278-530EC9FD3384}" type="pres">
      <dgm:prSet presAssocID="{54CF1F80-7349-4DC3-AB6D-DBF0B9A9BC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95F61F-4FDF-44F4-8BA4-D3DD38CBD993}" type="pres">
      <dgm:prSet presAssocID="{205C7148-BAA9-46C1-9F48-95E1ED3C5A47}" presName="composite" presStyleCnt="0"/>
      <dgm:spPr/>
    </dgm:pt>
    <dgm:pt modelId="{92DFAB77-EC7B-40B9-B1D4-DF0D467FF723}" type="pres">
      <dgm:prSet presAssocID="{205C7148-BAA9-46C1-9F48-95E1ED3C5A4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5CD4D-9CCC-4F4E-9A50-2CA2F3C16DF6}" type="pres">
      <dgm:prSet presAssocID="{205C7148-BAA9-46C1-9F48-95E1ED3C5A4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79C72-9F71-4138-B6E5-E90F6BA2D4BB}" type="pres">
      <dgm:prSet presAssocID="{920DDB8A-0879-48CC-B8C7-402E6E6D1950}" presName="sp" presStyleCnt="0"/>
      <dgm:spPr/>
    </dgm:pt>
    <dgm:pt modelId="{AFB16E47-CFDD-426D-BFB8-73D0A60C5C02}" type="pres">
      <dgm:prSet presAssocID="{AD140521-094A-4ACE-B0DF-A5F1ABD070B2}" presName="composite" presStyleCnt="0"/>
      <dgm:spPr/>
    </dgm:pt>
    <dgm:pt modelId="{D806A500-7A9D-48CB-8ACF-3FB924316CC8}" type="pres">
      <dgm:prSet presAssocID="{AD140521-094A-4ACE-B0DF-A5F1ABD070B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2DC9F-BABA-482B-BB50-56BA60CE0775}" type="pres">
      <dgm:prSet presAssocID="{AD140521-094A-4ACE-B0DF-A5F1ABD070B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955AD-4D39-48BC-A0D5-E8F741FFC7BE}" type="pres">
      <dgm:prSet presAssocID="{3FFF64FD-6A1F-4D11-BF10-21BA48580945}" presName="sp" presStyleCnt="0"/>
      <dgm:spPr/>
    </dgm:pt>
    <dgm:pt modelId="{69BC43B8-FBEE-4796-AC90-7DD3120561A0}" type="pres">
      <dgm:prSet presAssocID="{66EB137A-84AE-4D2B-9ED5-F1E9095401FA}" presName="composite" presStyleCnt="0"/>
      <dgm:spPr/>
    </dgm:pt>
    <dgm:pt modelId="{51D09EBD-A0B1-44C6-A954-4CE0E3ED2349}" type="pres">
      <dgm:prSet presAssocID="{66EB137A-84AE-4D2B-9ED5-F1E9095401F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5AD5C-1560-401E-9DDC-0C93633BC2C7}" type="pres">
      <dgm:prSet presAssocID="{66EB137A-84AE-4D2B-9ED5-F1E9095401F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9ED408-1F3A-4E34-A8FB-E584957ADB1C}" type="presOf" srcId="{66EB137A-84AE-4D2B-9ED5-F1E9095401FA}" destId="{51D09EBD-A0B1-44C6-A954-4CE0E3ED2349}" srcOrd="0" destOrd="0" presId="urn:microsoft.com/office/officeart/2005/8/layout/chevron2"/>
    <dgm:cxn modelId="{BAEBDD58-11F8-4504-A58C-D630834A88D9}" srcId="{54CF1F80-7349-4DC3-AB6D-DBF0B9A9BCE1}" destId="{205C7148-BAA9-46C1-9F48-95E1ED3C5A47}" srcOrd="0" destOrd="0" parTransId="{F74E27E7-ECF8-4F44-BD88-C96F1673EDC1}" sibTransId="{920DDB8A-0879-48CC-B8C7-402E6E6D1950}"/>
    <dgm:cxn modelId="{B8C69279-545D-4E24-A84C-3D745694A3FB}" srcId="{66EB137A-84AE-4D2B-9ED5-F1E9095401FA}" destId="{4F2794D0-FC1C-4AD9-92F0-C8665EE9C322}" srcOrd="0" destOrd="0" parTransId="{1FDDF7EA-95B7-4D9A-99CB-CF485C2CDEAC}" sibTransId="{843F89F1-CE3D-4144-9582-7B4C0C6A90E8}"/>
    <dgm:cxn modelId="{FB77511A-3F30-478E-824A-4E2F0D97B3E7}" type="presOf" srcId="{4F2794D0-FC1C-4AD9-92F0-C8665EE9C322}" destId="{B255AD5C-1560-401E-9DDC-0C93633BC2C7}" srcOrd="0" destOrd="0" presId="urn:microsoft.com/office/officeart/2005/8/layout/chevron2"/>
    <dgm:cxn modelId="{AC0B983A-8C13-4212-B976-2AF1C190B957}" type="presOf" srcId="{E9CE49FE-A7A6-496B-A6D1-247F3CD4B615}" destId="{B095CD4D-9CCC-4F4E-9A50-2CA2F3C16DF6}" srcOrd="0" destOrd="0" presId="urn:microsoft.com/office/officeart/2005/8/layout/chevron2"/>
    <dgm:cxn modelId="{3D43A459-9A08-4D8D-B151-6C3E455CEA70}" srcId="{54CF1F80-7349-4DC3-AB6D-DBF0B9A9BCE1}" destId="{AD140521-094A-4ACE-B0DF-A5F1ABD070B2}" srcOrd="1" destOrd="0" parTransId="{687F151F-FDEE-470D-935A-9F77A2BF0B15}" sibTransId="{3FFF64FD-6A1F-4D11-BF10-21BA48580945}"/>
    <dgm:cxn modelId="{A2A15365-AB2A-4263-9896-B820CA5D38A3}" srcId="{205C7148-BAA9-46C1-9F48-95E1ED3C5A47}" destId="{E9CE49FE-A7A6-496B-A6D1-247F3CD4B615}" srcOrd="0" destOrd="0" parTransId="{58A4D409-67D1-45D7-A5B5-0EFDC5106BCD}" sibTransId="{B4EB417E-0A44-4207-B9CA-5B65E2537CA0}"/>
    <dgm:cxn modelId="{19E44502-E738-48E8-8270-60F98D88F1E1}" srcId="{54CF1F80-7349-4DC3-AB6D-DBF0B9A9BCE1}" destId="{66EB137A-84AE-4D2B-9ED5-F1E9095401FA}" srcOrd="2" destOrd="0" parTransId="{E0A6364C-2FFE-4E02-A917-71980FC166D4}" sibTransId="{2A59F98D-F07C-427D-83E3-54FAE8311748}"/>
    <dgm:cxn modelId="{4D838958-AE66-4F2E-A04A-A16D41C7D453}" type="presOf" srcId="{205C7148-BAA9-46C1-9F48-95E1ED3C5A47}" destId="{92DFAB77-EC7B-40B9-B1D4-DF0D467FF723}" srcOrd="0" destOrd="0" presId="urn:microsoft.com/office/officeart/2005/8/layout/chevron2"/>
    <dgm:cxn modelId="{CC9CEB59-BECE-4E59-9B42-047B446F4792}" type="presOf" srcId="{AD140521-094A-4ACE-B0DF-A5F1ABD070B2}" destId="{D806A500-7A9D-48CB-8ACF-3FB924316CC8}" srcOrd="0" destOrd="0" presId="urn:microsoft.com/office/officeart/2005/8/layout/chevron2"/>
    <dgm:cxn modelId="{23B153F2-3742-4F03-A2EB-8CB6763878AE}" type="presOf" srcId="{54CF1F80-7349-4DC3-AB6D-DBF0B9A9BCE1}" destId="{2450B305-7548-42E8-8278-530EC9FD3384}" srcOrd="0" destOrd="0" presId="urn:microsoft.com/office/officeart/2005/8/layout/chevron2"/>
    <dgm:cxn modelId="{58964D4B-2548-4986-8E28-35F1EDBAE572}" srcId="{AD140521-094A-4ACE-B0DF-A5F1ABD070B2}" destId="{60CE67F5-42F3-47B0-9C82-5FA1FA5012A0}" srcOrd="0" destOrd="0" parTransId="{BE8C3C51-98B8-41C4-8D78-8DC9325F34F0}" sibTransId="{6E419726-0733-48B5-90A9-D56BDEE22CE1}"/>
    <dgm:cxn modelId="{3380E3D5-55E5-417C-B632-FEAA6862082C}" type="presOf" srcId="{60CE67F5-42F3-47B0-9C82-5FA1FA5012A0}" destId="{EEC2DC9F-BABA-482B-BB50-56BA60CE0775}" srcOrd="0" destOrd="0" presId="urn:microsoft.com/office/officeart/2005/8/layout/chevron2"/>
    <dgm:cxn modelId="{178601C7-2855-4D91-95F4-795438B77DE6}" type="presParOf" srcId="{2450B305-7548-42E8-8278-530EC9FD3384}" destId="{7F95F61F-4FDF-44F4-8BA4-D3DD38CBD993}" srcOrd="0" destOrd="0" presId="urn:microsoft.com/office/officeart/2005/8/layout/chevron2"/>
    <dgm:cxn modelId="{F06AFAC7-3C22-4E3E-8310-74D45EF0F03C}" type="presParOf" srcId="{7F95F61F-4FDF-44F4-8BA4-D3DD38CBD993}" destId="{92DFAB77-EC7B-40B9-B1D4-DF0D467FF723}" srcOrd="0" destOrd="0" presId="urn:microsoft.com/office/officeart/2005/8/layout/chevron2"/>
    <dgm:cxn modelId="{BDFFF96E-38BC-419C-81AE-E63797EA3200}" type="presParOf" srcId="{7F95F61F-4FDF-44F4-8BA4-D3DD38CBD993}" destId="{B095CD4D-9CCC-4F4E-9A50-2CA2F3C16DF6}" srcOrd="1" destOrd="0" presId="urn:microsoft.com/office/officeart/2005/8/layout/chevron2"/>
    <dgm:cxn modelId="{211CD269-8BA4-45C1-B6CA-9A2D758157CF}" type="presParOf" srcId="{2450B305-7548-42E8-8278-530EC9FD3384}" destId="{DC479C72-9F71-4138-B6E5-E90F6BA2D4BB}" srcOrd="1" destOrd="0" presId="urn:microsoft.com/office/officeart/2005/8/layout/chevron2"/>
    <dgm:cxn modelId="{AF99D315-B9FC-4CE3-9947-AA0F0DC431E1}" type="presParOf" srcId="{2450B305-7548-42E8-8278-530EC9FD3384}" destId="{AFB16E47-CFDD-426D-BFB8-73D0A60C5C02}" srcOrd="2" destOrd="0" presId="urn:microsoft.com/office/officeart/2005/8/layout/chevron2"/>
    <dgm:cxn modelId="{E1FC7A1B-E716-4F95-9F0D-63AE5470BFCD}" type="presParOf" srcId="{AFB16E47-CFDD-426D-BFB8-73D0A60C5C02}" destId="{D806A500-7A9D-48CB-8ACF-3FB924316CC8}" srcOrd="0" destOrd="0" presId="urn:microsoft.com/office/officeart/2005/8/layout/chevron2"/>
    <dgm:cxn modelId="{1B466581-F444-40F8-A0BB-3181DB394AAD}" type="presParOf" srcId="{AFB16E47-CFDD-426D-BFB8-73D0A60C5C02}" destId="{EEC2DC9F-BABA-482B-BB50-56BA60CE0775}" srcOrd="1" destOrd="0" presId="urn:microsoft.com/office/officeart/2005/8/layout/chevron2"/>
    <dgm:cxn modelId="{0BF9032F-37D9-4A71-AA67-24E9FCEB6762}" type="presParOf" srcId="{2450B305-7548-42E8-8278-530EC9FD3384}" destId="{508955AD-4D39-48BC-A0D5-E8F741FFC7BE}" srcOrd="3" destOrd="0" presId="urn:microsoft.com/office/officeart/2005/8/layout/chevron2"/>
    <dgm:cxn modelId="{018E9EB4-D68D-4435-AD62-EFF6C76EDA93}" type="presParOf" srcId="{2450B305-7548-42E8-8278-530EC9FD3384}" destId="{69BC43B8-FBEE-4796-AC90-7DD3120561A0}" srcOrd="4" destOrd="0" presId="urn:microsoft.com/office/officeart/2005/8/layout/chevron2"/>
    <dgm:cxn modelId="{D3689162-7D8C-40E8-B659-EF834357126C}" type="presParOf" srcId="{69BC43B8-FBEE-4796-AC90-7DD3120561A0}" destId="{51D09EBD-A0B1-44C6-A954-4CE0E3ED2349}" srcOrd="0" destOrd="0" presId="urn:microsoft.com/office/officeart/2005/8/layout/chevron2"/>
    <dgm:cxn modelId="{B83DB2B2-81CB-4A8D-BB5A-2B29B08F0532}" type="presParOf" srcId="{69BC43B8-FBEE-4796-AC90-7DD3120561A0}" destId="{B255AD5C-1560-401E-9DDC-0C93633BC2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CF1F80-7349-4DC3-AB6D-DBF0B9A9BCE1}" type="doc">
      <dgm:prSet loTypeId="urn:microsoft.com/office/officeart/2005/8/layout/chevron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5C7148-BAA9-46C1-9F48-95E1ED3C5A47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74E27E7-ECF8-4F44-BD88-C96F1673EDC1}" type="parTrans" cxnId="{BAEBDD58-11F8-4504-A58C-D630834A88D9}">
      <dgm:prSet/>
      <dgm:spPr/>
      <dgm:t>
        <a:bodyPr/>
        <a:lstStyle/>
        <a:p>
          <a:endParaRPr lang="en-US"/>
        </a:p>
      </dgm:t>
    </dgm:pt>
    <dgm:pt modelId="{920DDB8A-0879-48CC-B8C7-402E6E6D1950}" type="sibTrans" cxnId="{BAEBDD58-11F8-4504-A58C-D630834A88D9}">
      <dgm:prSet/>
      <dgm:spPr/>
      <dgm:t>
        <a:bodyPr/>
        <a:lstStyle/>
        <a:p>
          <a:endParaRPr lang="en-US"/>
        </a:p>
      </dgm:t>
    </dgm:pt>
    <dgm:pt modelId="{E9CE49FE-A7A6-496B-A6D1-247F3CD4B615}">
      <dgm:prSet phldrT="[Text]" custT="1"/>
      <dgm:spPr/>
      <dgm:t>
        <a:bodyPr/>
        <a:lstStyle/>
        <a:p>
          <a:r>
            <a:rPr lang="en-US" sz="2000" b="0" dirty="0" smtClean="0"/>
            <a:t>County 311 Integration development is complete and has been validated in DEV.  </a:t>
          </a:r>
          <a:endParaRPr lang="en-US" sz="2000" b="0" dirty="0"/>
        </a:p>
      </dgm:t>
    </dgm:pt>
    <dgm:pt modelId="{58A4D409-67D1-45D7-A5B5-0EFDC5106BCD}" type="parTrans" cxnId="{A2A15365-AB2A-4263-9896-B820CA5D38A3}">
      <dgm:prSet/>
      <dgm:spPr/>
      <dgm:t>
        <a:bodyPr/>
        <a:lstStyle/>
        <a:p>
          <a:endParaRPr lang="en-US"/>
        </a:p>
      </dgm:t>
    </dgm:pt>
    <dgm:pt modelId="{B4EB417E-0A44-4207-B9CA-5B65E2537CA0}" type="sibTrans" cxnId="{A2A15365-AB2A-4263-9896-B820CA5D38A3}">
      <dgm:prSet/>
      <dgm:spPr/>
      <dgm:t>
        <a:bodyPr/>
        <a:lstStyle/>
        <a:p>
          <a:endParaRPr lang="en-US"/>
        </a:p>
      </dgm:t>
    </dgm:pt>
    <dgm:pt modelId="{AD140521-094A-4ACE-B0DF-A5F1ABD070B2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687F151F-FDEE-470D-935A-9F77A2BF0B15}" type="parTrans" cxnId="{3D43A459-9A08-4D8D-B151-6C3E455CEA70}">
      <dgm:prSet/>
      <dgm:spPr/>
      <dgm:t>
        <a:bodyPr/>
        <a:lstStyle/>
        <a:p>
          <a:endParaRPr lang="en-US"/>
        </a:p>
      </dgm:t>
    </dgm:pt>
    <dgm:pt modelId="{3FFF64FD-6A1F-4D11-BF10-21BA48580945}" type="sibTrans" cxnId="{3D43A459-9A08-4D8D-B151-6C3E455CEA70}">
      <dgm:prSet/>
      <dgm:spPr/>
      <dgm:t>
        <a:bodyPr/>
        <a:lstStyle/>
        <a:p>
          <a:endParaRPr lang="en-US"/>
        </a:p>
      </dgm:t>
    </dgm:pt>
    <dgm:pt modelId="{60CE67F5-42F3-47B0-9C82-5FA1FA5012A0}">
      <dgm:prSet phldrT="[Text]" custT="1"/>
      <dgm:spPr/>
      <dgm:t>
        <a:bodyPr/>
        <a:lstStyle/>
        <a:p>
          <a:r>
            <a:rPr lang="en-US" sz="2400" b="0" dirty="0" smtClean="0"/>
            <a:t>County 311 Integration migrated to TEST and is in UAT</a:t>
          </a:r>
          <a:endParaRPr lang="en-US" sz="2400" b="0" dirty="0"/>
        </a:p>
      </dgm:t>
    </dgm:pt>
    <dgm:pt modelId="{BE8C3C51-98B8-41C4-8D78-8DC9325F34F0}" type="parTrans" cxnId="{58964D4B-2548-4986-8E28-35F1EDBAE572}">
      <dgm:prSet/>
      <dgm:spPr/>
      <dgm:t>
        <a:bodyPr/>
        <a:lstStyle/>
        <a:p>
          <a:endParaRPr lang="en-US"/>
        </a:p>
      </dgm:t>
    </dgm:pt>
    <dgm:pt modelId="{6E419726-0733-48B5-90A9-D56BDEE22CE1}" type="sibTrans" cxnId="{58964D4B-2548-4986-8E28-35F1EDBAE572}">
      <dgm:prSet/>
      <dgm:spPr/>
      <dgm:t>
        <a:bodyPr/>
        <a:lstStyle/>
        <a:p>
          <a:endParaRPr lang="en-US"/>
        </a:p>
      </dgm:t>
    </dgm:pt>
    <dgm:pt modelId="{66EB137A-84AE-4D2B-9ED5-F1E9095401FA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E0A6364C-2FFE-4E02-A917-71980FC166D4}" type="parTrans" cxnId="{19E44502-E738-48E8-8270-60F98D88F1E1}">
      <dgm:prSet/>
      <dgm:spPr/>
      <dgm:t>
        <a:bodyPr/>
        <a:lstStyle/>
        <a:p>
          <a:endParaRPr lang="en-US"/>
        </a:p>
      </dgm:t>
    </dgm:pt>
    <dgm:pt modelId="{2A59F98D-F07C-427D-83E3-54FAE8311748}" type="sibTrans" cxnId="{19E44502-E738-48E8-8270-60F98D88F1E1}">
      <dgm:prSet/>
      <dgm:spPr/>
      <dgm:t>
        <a:bodyPr/>
        <a:lstStyle/>
        <a:p>
          <a:endParaRPr lang="en-US"/>
        </a:p>
      </dgm:t>
    </dgm:pt>
    <dgm:pt modelId="{4F2794D0-FC1C-4AD9-92F0-C8665EE9C322}">
      <dgm:prSet phldrT="[Text]" custT="1"/>
      <dgm:spPr>
        <a:noFill/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Physical PROD SQL Cluster is 50% complete</a:t>
          </a:r>
          <a:endParaRPr lang="en-US" sz="2000" dirty="0">
            <a:solidFill>
              <a:schemeClr val="tx1"/>
            </a:solidFill>
          </a:endParaRPr>
        </a:p>
      </dgm:t>
    </dgm:pt>
    <dgm:pt modelId="{1FDDF7EA-95B7-4D9A-99CB-CF485C2CDEAC}" type="parTrans" cxnId="{B8C69279-545D-4E24-A84C-3D745694A3FB}">
      <dgm:prSet/>
      <dgm:spPr/>
      <dgm:t>
        <a:bodyPr/>
        <a:lstStyle/>
        <a:p>
          <a:endParaRPr lang="en-US"/>
        </a:p>
      </dgm:t>
    </dgm:pt>
    <dgm:pt modelId="{843F89F1-CE3D-4144-9582-7B4C0C6A90E8}" type="sibTrans" cxnId="{B8C69279-545D-4E24-A84C-3D745694A3FB}">
      <dgm:prSet/>
      <dgm:spPr/>
      <dgm:t>
        <a:bodyPr/>
        <a:lstStyle/>
        <a:p>
          <a:endParaRPr lang="en-US"/>
        </a:p>
      </dgm:t>
    </dgm:pt>
    <dgm:pt modelId="{06A09D2C-8F74-4701-9086-C436276D88EF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5C6D6B0-92CD-4CC7-8F43-E31C3BC038CD}" type="parTrans" cxnId="{BF09F629-CB35-4489-913A-6143E700C8E9}">
      <dgm:prSet/>
      <dgm:spPr/>
      <dgm:t>
        <a:bodyPr/>
        <a:lstStyle/>
        <a:p>
          <a:endParaRPr lang="en-US"/>
        </a:p>
      </dgm:t>
    </dgm:pt>
    <dgm:pt modelId="{B840CA32-D53F-424E-B162-EA7FEAEA6E0A}" type="sibTrans" cxnId="{BF09F629-CB35-4489-913A-6143E700C8E9}">
      <dgm:prSet/>
      <dgm:spPr/>
      <dgm:t>
        <a:bodyPr/>
        <a:lstStyle/>
        <a:p>
          <a:endParaRPr lang="en-US"/>
        </a:p>
      </dgm:t>
    </dgm:pt>
    <dgm:pt modelId="{0D0CB8FE-5560-4BA6-BED3-882A532D24BE}">
      <dgm:prSet phldrT="[Text]" custT="1"/>
      <dgm:spPr>
        <a:noFill/>
      </dgm:spPr>
      <dgm:t>
        <a:bodyPr/>
        <a:lstStyle/>
        <a:p>
          <a:r>
            <a:rPr lang="en-US" sz="2000" dirty="0" smtClean="0"/>
            <a:t>Started to develop cut over plan</a:t>
          </a:r>
          <a:endParaRPr lang="en-US" sz="2000" dirty="0"/>
        </a:p>
      </dgm:t>
      <dgm:extLst>
        <a:ext uri="{E40237B7-FDA0-4F09-8148-C483321AD2D9}">
          <dgm14:cNvPr xmlns:dgm14="http://schemas.microsoft.com/office/drawing/2010/diagram" id="0" name="" descr="Vertical Chevron List" title="SmartArt"/>
        </a:ext>
      </dgm:extLst>
    </dgm:pt>
    <dgm:pt modelId="{5C60C6AC-FDCD-47B9-BD46-BAC185FE2A4C}" type="parTrans" cxnId="{7E44002E-2A4A-4738-A150-CC5725F35C45}">
      <dgm:prSet/>
      <dgm:spPr/>
      <dgm:t>
        <a:bodyPr/>
        <a:lstStyle/>
        <a:p>
          <a:endParaRPr lang="en-US"/>
        </a:p>
      </dgm:t>
    </dgm:pt>
    <dgm:pt modelId="{358E079C-97DF-45D8-83ED-EC5A7C49BD3C}" type="sibTrans" cxnId="{7E44002E-2A4A-4738-A150-CC5725F35C45}">
      <dgm:prSet/>
      <dgm:spPr/>
      <dgm:t>
        <a:bodyPr/>
        <a:lstStyle/>
        <a:p>
          <a:endParaRPr lang="en-US"/>
        </a:p>
      </dgm:t>
    </dgm:pt>
    <dgm:pt modelId="{2450B305-7548-42E8-8278-530EC9FD3384}" type="pres">
      <dgm:prSet presAssocID="{54CF1F80-7349-4DC3-AB6D-DBF0B9A9BC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95F61F-4FDF-44F4-8BA4-D3DD38CBD993}" type="pres">
      <dgm:prSet presAssocID="{205C7148-BAA9-46C1-9F48-95E1ED3C5A47}" presName="composite" presStyleCnt="0"/>
      <dgm:spPr/>
    </dgm:pt>
    <dgm:pt modelId="{92DFAB77-EC7B-40B9-B1D4-DF0D467FF723}" type="pres">
      <dgm:prSet presAssocID="{205C7148-BAA9-46C1-9F48-95E1ED3C5A4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5CD4D-9CCC-4F4E-9A50-2CA2F3C16DF6}" type="pres">
      <dgm:prSet presAssocID="{205C7148-BAA9-46C1-9F48-95E1ED3C5A4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79C72-9F71-4138-B6E5-E90F6BA2D4BB}" type="pres">
      <dgm:prSet presAssocID="{920DDB8A-0879-48CC-B8C7-402E6E6D1950}" presName="sp" presStyleCnt="0"/>
      <dgm:spPr/>
    </dgm:pt>
    <dgm:pt modelId="{AFB16E47-CFDD-426D-BFB8-73D0A60C5C02}" type="pres">
      <dgm:prSet presAssocID="{AD140521-094A-4ACE-B0DF-A5F1ABD070B2}" presName="composite" presStyleCnt="0"/>
      <dgm:spPr/>
    </dgm:pt>
    <dgm:pt modelId="{D806A500-7A9D-48CB-8ACF-3FB924316CC8}" type="pres">
      <dgm:prSet presAssocID="{AD140521-094A-4ACE-B0DF-A5F1ABD070B2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2DC9F-BABA-482B-BB50-56BA60CE0775}" type="pres">
      <dgm:prSet presAssocID="{AD140521-094A-4ACE-B0DF-A5F1ABD070B2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955AD-4D39-48BC-A0D5-E8F741FFC7BE}" type="pres">
      <dgm:prSet presAssocID="{3FFF64FD-6A1F-4D11-BF10-21BA48580945}" presName="sp" presStyleCnt="0"/>
      <dgm:spPr/>
    </dgm:pt>
    <dgm:pt modelId="{69BC43B8-FBEE-4796-AC90-7DD3120561A0}" type="pres">
      <dgm:prSet presAssocID="{66EB137A-84AE-4D2B-9ED5-F1E9095401FA}" presName="composite" presStyleCnt="0"/>
      <dgm:spPr/>
    </dgm:pt>
    <dgm:pt modelId="{51D09EBD-A0B1-44C6-A954-4CE0E3ED2349}" type="pres">
      <dgm:prSet presAssocID="{66EB137A-84AE-4D2B-9ED5-F1E9095401F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5AD5C-1560-401E-9DDC-0C93633BC2C7}" type="pres">
      <dgm:prSet presAssocID="{66EB137A-84AE-4D2B-9ED5-F1E9095401FA}" presName="descendantText" presStyleLbl="alignAcc1" presStyleIdx="2" presStyleCnt="4" custLinFactNeighborX="2085" custLinFactNeighborY="-1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A4F27-3E2B-4869-9273-6D1E0FBD862D}" type="pres">
      <dgm:prSet presAssocID="{2A59F98D-F07C-427D-83E3-54FAE8311748}" presName="sp" presStyleCnt="0"/>
      <dgm:spPr/>
    </dgm:pt>
    <dgm:pt modelId="{26D130FC-DB57-4F69-80B2-484C4B482782}" type="pres">
      <dgm:prSet presAssocID="{06A09D2C-8F74-4701-9086-C436276D88EF}" presName="composite" presStyleCnt="0"/>
      <dgm:spPr/>
    </dgm:pt>
    <dgm:pt modelId="{6282058B-4FED-45DB-BF5D-24F5B25FEAEE}" type="pres">
      <dgm:prSet presAssocID="{06A09D2C-8F74-4701-9086-C436276D88E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0ECAF-6B4C-4C84-860E-5393EAF1B070}" type="pres">
      <dgm:prSet presAssocID="{06A09D2C-8F74-4701-9086-C436276D88E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9ED408-1F3A-4E34-A8FB-E584957ADB1C}" type="presOf" srcId="{66EB137A-84AE-4D2B-9ED5-F1E9095401FA}" destId="{51D09EBD-A0B1-44C6-A954-4CE0E3ED2349}" srcOrd="0" destOrd="0" presId="urn:microsoft.com/office/officeart/2005/8/layout/chevron2"/>
    <dgm:cxn modelId="{BAEBDD58-11F8-4504-A58C-D630834A88D9}" srcId="{54CF1F80-7349-4DC3-AB6D-DBF0B9A9BCE1}" destId="{205C7148-BAA9-46C1-9F48-95E1ED3C5A47}" srcOrd="0" destOrd="0" parTransId="{F74E27E7-ECF8-4F44-BD88-C96F1673EDC1}" sibTransId="{920DDB8A-0879-48CC-B8C7-402E6E6D1950}"/>
    <dgm:cxn modelId="{054BE36F-BFF4-4B03-AD15-7D1A28C19688}" type="presOf" srcId="{0D0CB8FE-5560-4BA6-BED3-882A532D24BE}" destId="{1770ECAF-6B4C-4C84-860E-5393EAF1B070}" srcOrd="0" destOrd="0" presId="urn:microsoft.com/office/officeart/2005/8/layout/chevron2"/>
    <dgm:cxn modelId="{05376BD2-BB98-4714-A611-666AFF101658}" type="presOf" srcId="{06A09D2C-8F74-4701-9086-C436276D88EF}" destId="{6282058B-4FED-45DB-BF5D-24F5B25FEAEE}" srcOrd="0" destOrd="0" presId="urn:microsoft.com/office/officeart/2005/8/layout/chevron2"/>
    <dgm:cxn modelId="{B8C69279-545D-4E24-A84C-3D745694A3FB}" srcId="{66EB137A-84AE-4D2B-9ED5-F1E9095401FA}" destId="{4F2794D0-FC1C-4AD9-92F0-C8665EE9C322}" srcOrd="0" destOrd="0" parTransId="{1FDDF7EA-95B7-4D9A-99CB-CF485C2CDEAC}" sibTransId="{843F89F1-CE3D-4144-9582-7B4C0C6A90E8}"/>
    <dgm:cxn modelId="{FB77511A-3F30-478E-824A-4E2F0D97B3E7}" type="presOf" srcId="{4F2794D0-FC1C-4AD9-92F0-C8665EE9C322}" destId="{B255AD5C-1560-401E-9DDC-0C93633BC2C7}" srcOrd="0" destOrd="0" presId="urn:microsoft.com/office/officeart/2005/8/layout/chevron2"/>
    <dgm:cxn modelId="{AC0B983A-8C13-4212-B976-2AF1C190B957}" type="presOf" srcId="{E9CE49FE-A7A6-496B-A6D1-247F3CD4B615}" destId="{B095CD4D-9CCC-4F4E-9A50-2CA2F3C16DF6}" srcOrd="0" destOrd="0" presId="urn:microsoft.com/office/officeart/2005/8/layout/chevron2"/>
    <dgm:cxn modelId="{3D43A459-9A08-4D8D-B151-6C3E455CEA70}" srcId="{54CF1F80-7349-4DC3-AB6D-DBF0B9A9BCE1}" destId="{AD140521-094A-4ACE-B0DF-A5F1ABD070B2}" srcOrd="1" destOrd="0" parTransId="{687F151F-FDEE-470D-935A-9F77A2BF0B15}" sibTransId="{3FFF64FD-6A1F-4D11-BF10-21BA48580945}"/>
    <dgm:cxn modelId="{A2A15365-AB2A-4263-9896-B820CA5D38A3}" srcId="{205C7148-BAA9-46C1-9F48-95E1ED3C5A47}" destId="{E9CE49FE-A7A6-496B-A6D1-247F3CD4B615}" srcOrd="0" destOrd="0" parTransId="{58A4D409-67D1-45D7-A5B5-0EFDC5106BCD}" sibTransId="{B4EB417E-0A44-4207-B9CA-5B65E2537CA0}"/>
    <dgm:cxn modelId="{19E44502-E738-48E8-8270-60F98D88F1E1}" srcId="{54CF1F80-7349-4DC3-AB6D-DBF0B9A9BCE1}" destId="{66EB137A-84AE-4D2B-9ED5-F1E9095401FA}" srcOrd="2" destOrd="0" parTransId="{E0A6364C-2FFE-4E02-A917-71980FC166D4}" sibTransId="{2A59F98D-F07C-427D-83E3-54FAE8311748}"/>
    <dgm:cxn modelId="{4D838958-AE66-4F2E-A04A-A16D41C7D453}" type="presOf" srcId="{205C7148-BAA9-46C1-9F48-95E1ED3C5A47}" destId="{92DFAB77-EC7B-40B9-B1D4-DF0D467FF723}" srcOrd="0" destOrd="0" presId="urn:microsoft.com/office/officeart/2005/8/layout/chevron2"/>
    <dgm:cxn modelId="{CC9CEB59-BECE-4E59-9B42-047B446F4792}" type="presOf" srcId="{AD140521-094A-4ACE-B0DF-A5F1ABD070B2}" destId="{D806A500-7A9D-48CB-8ACF-3FB924316CC8}" srcOrd="0" destOrd="0" presId="urn:microsoft.com/office/officeart/2005/8/layout/chevron2"/>
    <dgm:cxn modelId="{23B153F2-3742-4F03-A2EB-8CB6763878AE}" type="presOf" srcId="{54CF1F80-7349-4DC3-AB6D-DBF0B9A9BCE1}" destId="{2450B305-7548-42E8-8278-530EC9FD3384}" srcOrd="0" destOrd="0" presId="urn:microsoft.com/office/officeart/2005/8/layout/chevron2"/>
    <dgm:cxn modelId="{58964D4B-2548-4986-8E28-35F1EDBAE572}" srcId="{AD140521-094A-4ACE-B0DF-A5F1ABD070B2}" destId="{60CE67F5-42F3-47B0-9C82-5FA1FA5012A0}" srcOrd="0" destOrd="0" parTransId="{BE8C3C51-98B8-41C4-8D78-8DC9325F34F0}" sibTransId="{6E419726-0733-48B5-90A9-D56BDEE22CE1}"/>
    <dgm:cxn modelId="{BF09F629-CB35-4489-913A-6143E700C8E9}" srcId="{54CF1F80-7349-4DC3-AB6D-DBF0B9A9BCE1}" destId="{06A09D2C-8F74-4701-9086-C436276D88EF}" srcOrd="3" destOrd="0" parTransId="{F5C6D6B0-92CD-4CC7-8F43-E31C3BC038CD}" sibTransId="{B840CA32-D53F-424E-B162-EA7FEAEA6E0A}"/>
    <dgm:cxn modelId="{3380E3D5-55E5-417C-B632-FEAA6862082C}" type="presOf" srcId="{60CE67F5-42F3-47B0-9C82-5FA1FA5012A0}" destId="{EEC2DC9F-BABA-482B-BB50-56BA60CE0775}" srcOrd="0" destOrd="0" presId="urn:microsoft.com/office/officeart/2005/8/layout/chevron2"/>
    <dgm:cxn modelId="{7E44002E-2A4A-4738-A150-CC5725F35C45}" srcId="{06A09D2C-8F74-4701-9086-C436276D88EF}" destId="{0D0CB8FE-5560-4BA6-BED3-882A532D24BE}" srcOrd="0" destOrd="0" parTransId="{5C60C6AC-FDCD-47B9-BD46-BAC185FE2A4C}" sibTransId="{358E079C-97DF-45D8-83ED-EC5A7C49BD3C}"/>
    <dgm:cxn modelId="{178601C7-2855-4D91-95F4-795438B77DE6}" type="presParOf" srcId="{2450B305-7548-42E8-8278-530EC9FD3384}" destId="{7F95F61F-4FDF-44F4-8BA4-D3DD38CBD993}" srcOrd="0" destOrd="0" presId="urn:microsoft.com/office/officeart/2005/8/layout/chevron2"/>
    <dgm:cxn modelId="{F06AFAC7-3C22-4E3E-8310-74D45EF0F03C}" type="presParOf" srcId="{7F95F61F-4FDF-44F4-8BA4-D3DD38CBD993}" destId="{92DFAB77-EC7B-40B9-B1D4-DF0D467FF723}" srcOrd="0" destOrd="0" presId="urn:microsoft.com/office/officeart/2005/8/layout/chevron2"/>
    <dgm:cxn modelId="{BDFFF96E-38BC-419C-81AE-E63797EA3200}" type="presParOf" srcId="{7F95F61F-4FDF-44F4-8BA4-D3DD38CBD993}" destId="{B095CD4D-9CCC-4F4E-9A50-2CA2F3C16DF6}" srcOrd="1" destOrd="0" presId="urn:microsoft.com/office/officeart/2005/8/layout/chevron2"/>
    <dgm:cxn modelId="{211CD269-8BA4-45C1-B6CA-9A2D758157CF}" type="presParOf" srcId="{2450B305-7548-42E8-8278-530EC9FD3384}" destId="{DC479C72-9F71-4138-B6E5-E90F6BA2D4BB}" srcOrd="1" destOrd="0" presId="urn:microsoft.com/office/officeart/2005/8/layout/chevron2"/>
    <dgm:cxn modelId="{AF99D315-B9FC-4CE3-9947-AA0F0DC431E1}" type="presParOf" srcId="{2450B305-7548-42E8-8278-530EC9FD3384}" destId="{AFB16E47-CFDD-426D-BFB8-73D0A60C5C02}" srcOrd="2" destOrd="0" presId="urn:microsoft.com/office/officeart/2005/8/layout/chevron2"/>
    <dgm:cxn modelId="{E1FC7A1B-E716-4F95-9F0D-63AE5470BFCD}" type="presParOf" srcId="{AFB16E47-CFDD-426D-BFB8-73D0A60C5C02}" destId="{D806A500-7A9D-48CB-8ACF-3FB924316CC8}" srcOrd="0" destOrd="0" presId="urn:microsoft.com/office/officeart/2005/8/layout/chevron2"/>
    <dgm:cxn modelId="{1B466581-F444-40F8-A0BB-3181DB394AAD}" type="presParOf" srcId="{AFB16E47-CFDD-426D-BFB8-73D0A60C5C02}" destId="{EEC2DC9F-BABA-482B-BB50-56BA60CE0775}" srcOrd="1" destOrd="0" presId="urn:microsoft.com/office/officeart/2005/8/layout/chevron2"/>
    <dgm:cxn modelId="{0BF9032F-37D9-4A71-AA67-24E9FCEB6762}" type="presParOf" srcId="{2450B305-7548-42E8-8278-530EC9FD3384}" destId="{508955AD-4D39-48BC-A0D5-E8F741FFC7BE}" srcOrd="3" destOrd="0" presId="urn:microsoft.com/office/officeart/2005/8/layout/chevron2"/>
    <dgm:cxn modelId="{018E9EB4-D68D-4435-AD62-EFF6C76EDA93}" type="presParOf" srcId="{2450B305-7548-42E8-8278-530EC9FD3384}" destId="{69BC43B8-FBEE-4796-AC90-7DD3120561A0}" srcOrd="4" destOrd="0" presId="urn:microsoft.com/office/officeart/2005/8/layout/chevron2"/>
    <dgm:cxn modelId="{D3689162-7D8C-40E8-B659-EF834357126C}" type="presParOf" srcId="{69BC43B8-FBEE-4796-AC90-7DD3120561A0}" destId="{51D09EBD-A0B1-44C6-A954-4CE0E3ED2349}" srcOrd="0" destOrd="0" presId="urn:microsoft.com/office/officeart/2005/8/layout/chevron2"/>
    <dgm:cxn modelId="{B83DB2B2-81CB-4A8D-BB5A-2B29B08F0532}" type="presParOf" srcId="{69BC43B8-FBEE-4796-AC90-7DD3120561A0}" destId="{B255AD5C-1560-401E-9DDC-0C93633BC2C7}" srcOrd="1" destOrd="0" presId="urn:microsoft.com/office/officeart/2005/8/layout/chevron2"/>
    <dgm:cxn modelId="{495B6681-C570-4C50-8C44-53D0CB0694EB}" type="presParOf" srcId="{2450B305-7548-42E8-8278-530EC9FD3384}" destId="{A29A4F27-3E2B-4869-9273-6D1E0FBD862D}" srcOrd="5" destOrd="0" presId="urn:microsoft.com/office/officeart/2005/8/layout/chevron2"/>
    <dgm:cxn modelId="{F6BD0EAB-2D50-48F1-B5EB-3FA9BD2BDBC3}" type="presParOf" srcId="{2450B305-7548-42E8-8278-530EC9FD3384}" destId="{26D130FC-DB57-4F69-80B2-484C4B482782}" srcOrd="6" destOrd="0" presId="urn:microsoft.com/office/officeart/2005/8/layout/chevron2"/>
    <dgm:cxn modelId="{464410A9-F222-4510-954B-70A66BC5DB1B}" type="presParOf" srcId="{26D130FC-DB57-4F69-80B2-484C4B482782}" destId="{6282058B-4FED-45DB-BF5D-24F5B25FEAEE}" srcOrd="0" destOrd="0" presId="urn:microsoft.com/office/officeart/2005/8/layout/chevron2"/>
    <dgm:cxn modelId="{D1A14FBE-B328-4B41-95CD-A14972F11DCC}" type="presParOf" srcId="{26D130FC-DB57-4F69-80B2-484C4B482782}" destId="{1770ECAF-6B4C-4C84-860E-5393EAF1B0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CF1F80-7349-4DC3-AB6D-DBF0B9A9BCE1}" type="doc">
      <dgm:prSet loTypeId="urn:microsoft.com/office/officeart/2005/8/layout/chevron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5C7148-BAA9-46C1-9F48-95E1ED3C5A47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74E27E7-ECF8-4F44-BD88-C96F1673EDC1}" type="parTrans" cxnId="{BAEBDD58-11F8-4504-A58C-D630834A88D9}">
      <dgm:prSet/>
      <dgm:spPr/>
      <dgm:t>
        <a:bodyPr/>
        <a:lstStyle/>
        <a:p>
          <a:endParaRPr lang="en-US"/>
        </a:p>
      </dgm:t>
    </dgm:pt>
    <dgm:pt modelId="{920DDB8A-0879-48CC-B8C7-402E6E6D1950}" type="sibTrans" cxnId="{BAEBDD58-11F8-4504-A58C-D630834A88D9}">
      <dgm:prSet/>
      <dgm:spPr/>
      <dgm:t>
        <a:bodyPr/>
        <a:lstStyle/>
        <a:p>
          <a:endParaRPr lang="en-US"/>
        </a:p>
      </dgm:t>
    </dgm:pt>
    <dgm:pt modelId="{E9CE49FE-A7A6-496B-A6D1-247F3CD4B615}">
      <dgm:prSet phldrT="[Text]" custT="1"/>
      <dgm:spPr/>
      <dgm:t>
        <a:bodyPr/>
        <a:lstStyle/>
        <a:p>
          <a:r>
            <a:rPr lang="en-US" sz="1900" dirty="0" smtClean="0"/>
            <a:t>Started documenting the difference between current production and the new version of Maximo</a:t>
          </a:r>
          <a:endParaRPr lang="en-US" sz="1900" dirty="0"/>
        </a:p>
      </dgm:t>
    </dgm:pt>
    <dgm:pt modelId="{58A4D409-67D1-45D7-A5B5-0EFDC5106BCD}" type="parTrans" cxnId="{A2A15365-AB2A-4263-9896-B820CA5D38A3}">
      <dgm:prSet/>
      <dgm:spPr/>
      <dgm:t>
        <a:bodyPr/>
        <a:lstStyle/>
        <a:p>
          <a:endParaRPr lang="en-US"/>
        </a:p>
      </dgm:t>
    </dgm:pt>
    <dgm:pt modelId="{B4EB417E-0A44-4207-B9CA-5B65E2537CA0}" type="sibTrans" cxnId="{A2A15365-AB2A-4263-9896-B820CA5D38A3}">
      <dgm:prSet/>
      <dgm:spPr/>
      <dgm:t>
        <a:bodyPr/>
        <a:lstStyle/>
        <a:p>
          <a:endParaRPr lang="en-US"/>
        </a:p>
      </dgm:t>
    </dgm:pt>
    <dgm:pt modelId="{AD140521-094A-4ACE-B0DF-A5F1ABD070B2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687F151F-FDEE-470D-935A-9F77A2BF0B15}" type="parTrans" cxnId="{3D43A459-9A08-4D8D-B151-6C3E455CEA70}">
      <dgm:prSet/>
      <dgm:spPr/>
      <dgm:t>
        <a:bodyPr/>
        <a:lstStyle/>
        <a:p>
          <a:endParaRPr lang="en-US"/>
        </a:p>
      </dgm:t>
    </dgm:pt>
    <dgm:pt modelId="{3FFF64FD-6A1F-4D11-BF10-21BA48580945}" type="sibTrans" cxnId="{3D43A459-9A08-4D8D-B151-6C3E455CEA70}">
      <dgm:prSet/>
      <dgm:spPr/>
      <dgm:t>
        <a:bodyPr/>
        <a:lstStyle/>
        <a:p>
          <a:endParaRPr lang="en-US"/>
        </a:p>
      </dgm:t>
    </dgm:pt>
    <dgm:pt modelId="{60CE67F5-42F3-47B0-9C82-5FA1FA5012A0}">
      <dgm:prSet phldrT="[Text]" custT="1"/>
      <dgm:spPr/>
      <dgm:t>
        <a:bodyPr/>
        <a:lstStyle/>
        <a:p>
          <a:r>
            <a:rPr lang="en-US" sz="1900" dirty="0" smtClean="0"/>
            <a:t>UAT Team has started to develop the training plan.  Currently engaged with Training Dept.</a:t>
          </a:r>
          <a:endParaRPr lang="en-US" sz="1900" dirty="0"/>
        </a:p>
      </dgm:t>
    </dgm:pt>
    <dgm:pt modelId="{BE8C3C51-98B8-41C4-8D78-8DC9325F34F0}" type="parTrans" cxnId="{58964D4B-2548-4986-8E28-35F1EDBAE572}">
      <dgm:prSet/>
      <dgm:spPr/>
      <dgm:t>
        <a:bodyPr/>
        <a:lstStyle/>
        <a:p>
          <a:endParaRPr lang="en-US"/>
        </a:p>
      </dgm:t>
    </dgm:pt>
    <dgm:pt modelId="{6E419726-0733-48B5-90A9-D56BDEE22CE1}" type="sibTrans" cxnId="{58964D4B-2548-4986-8E28-35F1EDBAE572}">
      <dgm:prSet/>
      <dgm:spPr/>
      <dgm:t>
        <a:bodyPr/>
        <a:lstStyle/>
        <a:p>
          <a:endParaRPr lang="en-US"/>
        </a:p>
      </dgm:t>
    </dgm:pt>
    <dgm:pt modelId="{66EB137A-84AE-4D2B-9ED5-F1E9095401FA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E0A6364C-2FFE-4E02-A917-71980FC166D4}" type="parTrans" cxnId="{19E44502-E738-48E8-8270-60F98D88F1E1}">
      <dgm:prSet/>
      <dgm:spPr/>
      <dgm:t>
        <a:bodyPr/>
        <a:lstStyle/>
        <a:p>
          <a:endParaRPr lang="en-US"/>
        </a:p>
      </dgm:t>
    </dgm:pt>
    <dgm:pt modelId="{2A59F98D-F07C-427D-83E3-54FAE8311748}" type="sibTrans" cxnId="{19E44502-E738-48E8-8270-60F98D88F1E1}">
      <dgm:prSet/>
      <dgm:spPr/>
      <dgm:t>
        <a:bodyPr/>
        <a:lstStyle/>
        <a:p>
          <a:endParaRPr lang="en-US"/>
        </a:p>
      </dgm:t>
    </dgm:pt>
    <dgm:pt modelId="{4F2794D0-FC1C-4AD9-92F0-C8665EE9C322}">
      <dgm:prSet phldrT="[Text]" custT="1"/>
      <dgm:spPr/>
      <dgm:t>
        <a:bodyPr/>
        <a:lstStyle/>
        <a:p>
          <a:endParaRPr lang="en-US" sz="1900" dirty="0"/>
        </a:p>
      </dgm:t>
    </dgm:pt>
    <dgm:pt modelId="{1FDDF7EA-95B7-4D9A-99CB-CF485C2CDEAC}" type="parTrans" cxnId="{B8C69279-545D-4E24-A84C-3D745694A3FB}">
      <dgm:prSet/>
      <dgm:spPr/>
      <dgm:t>
        <a:bodyPr/>
        <a:lstStyle/>
        <a:p>
          <a:endParaRPr lang="en-US"/>
        </a:p>
      </dgm:t>
    </dgm:pt>
    <dgm:pt modelId="{843F89F1-CE3D-4144-9582-7B4C0C6A90E8}" type="sibTrans" cxnId="{B8C69279-545D-4E24-A84C-3D745694A3FB}">
      <dgm:prSet/>
      <dgm:spPr/>
      <dgm:t>
        <a:bodyPr/>
        <a:lstStyle/>
        <a:p>
          <a:endParaRPr lang="en-US"/>
        </a:p>
      </dgm:t>
    </dgm:pt>
    <dgm:pt modelId="{2450B305-7548-42E8-8278-530EC9FD3384}" type="pres">
      <dgm:prSet presAssocID="{54CF1F80-7349-4DC3-AB6D-DBF0B9A9BC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95F61F-4FDF-44F4-8BA4-D3DD38CBD993}" type="pres">
      <dgm:prSet presAssocID="{205C7148-BAA9-46C1-9F48-95E1ED3C5A47}" presName="composite" presStyleCnt="0"/>
      <dgm:spPr/>
    </dgm:pt>
    <dgm:pt modelId="{92DFAB77-EC7B-40B9-B1D4-DF0D467FF723}" type="pres">
      <dgm:prSet presAssocID="{205C7148-BAA9-46C1-9F48-95E1ED3C5A4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5CD4D-9CCC-4F4E-9A50-2CA2F3C16DF6}" type="pres">
      <dgm:prSet presAssocID="{205C7148-BAA9-46C1-9F48-95E1ED3C5A4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79C72-9F71-4138-B6E5-E90F6BA2D4BB}" type="pres">
      <dgm:prSet presAssocID="{920DDB8A-0879-48CC-B8C7-402E6E6D1950}" presName="sp" presStyleCnt="0"/>
      <dgm:spPr/>
    </dgm:pt>
    <dgm:pt modelId="{AFB16E47-CFDD-426D-BFB8-73D0A60C5C02}" type="pres">
      <dgm:prSet presAssocID="{AD140521-094A-4ACE-B0DF-A5F1ABD070B2}" presName="composite" presStyleCnt="0"/>
      <dgm:spPr/>
    </dgm:pt>
    <dgm:pt modelId="{D806A500-7A9D-48CB-8ACF-3FB924316CC8}" type="pres">
      <dgm:prSet presAssocID="{AD140521-094A-4ACE-B0DF-A5F1ABD070B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2DC9F-BABA-482B-BB50-56BA60CE0775}" type="pres">
      <dgm:prSet presAssocID="{AD140521-094A-4ACE-B0DF-A5F1ABD070B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955AD-4D39-48BC-A0D5-E8F741FFC7BE}" type="pres">
      <dgm:prSet presAssocID="{3FFF64FD-6A1F-4D11-BF10-21BA48580945}" presName="sp" presStyleCnt="0"/>
      <dgm:spPr/>
    </dgm:pt>
    <dgm:pt modelId="{69BC43B8-FBEE-4796-AC90-7DD3120561A0}" type="pres">
      <dgm:prSet presAssocID="{66EB137A-84AE-4D2B-9ED5-F1E9095401FA}" presName="composite" presStyleCnt="0"/>
      <dgm:spPr/>
    </dgm:pt>
    <dgm:pt modelId="{51D09EBD-A0B1-44C6-A954-4CE0E3ED2349}" type="pres">
      <dgm:prSet presAssocID="{66EB137A-84AE-4D2B-9ED5-F1E9095401F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5AD5C-1560-401E-9DDC-0C93633BC2C7}" type="pres">
      <dgm:prSet presAssocID="{66EB137A-84AE-4D2B-9ED5-F1E9095401F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9ED408-1F3A-4E34-A8FB-E584957ADB1C}" type="presOf" srcId="{66EB137A-84AE-4D2B-9ED5-F1E9095401FA}" destId="{51D09EBD-A0B1-44C6-A954-4CE0E3ED2349}" srcOrd="0" destOrd="0" presId="urn:microsoft.com/office/officeart/2005/8/layout/chevron2"/>
    <dgm:cxn modelId="{BAEBDD58-11F8-4504-A58C-D630834A88D9}" srcId="{54CF1F80-7349-4DC3-AB6D-DBF0B9A9BCE1}" destId="{205C7148-BAA9-46C1-9F48-95E1ED3C5A47}" srcOrd="0" destOrd="0" parTransId="{F74E27E7-ECF8-4F44-BD88-C96F1673EDC1}" sibTransId="{920DDB8A-0879-48CC-B8C7-402E6E6D1950}"/>
    <dgm:cxn modelId="{B8C69279-545D-4E24-A84C-3D745694A3FB}" srcId="{66EB137A-84AE-4D2B-9ED5-F1E9095401FA}" destId="{4F2794D0-FC1C-4AD9-92F0-C8665EE9C322}" srcOrd="0" destOrd="0" parTransId="{1FDDF7EA-95B7-4D9A-99CB-CF485C2CDEAC}" sibTransId="{843F89F1-CE3D-4144-9582-7B4C0C6A90E8}"/>
    <dgm:cxn modelId="{FB77511A-3F30-478E-824A-4E2F0D97B3E7}" type="presOf" srcId="{4F2794D0-FC1C-4AD9-92F0-C8665EE9C322}" destId="{B255AD5C-1560-401E-9DDC-0C93633BC2C7}" srcOrd="0" destOrd="0" presId="urn:microsoft.com/office/officeart/2005/8/layout/chevron2"/>
    <dgm:cxn modelId="{AC0B983A-8C13-4212-B976-2AF1C190B957}" type="presOf" srcId="{E9CE49FE-A7A6-496B-A6D1-247F3CD4B615}" destId="{B095CD4D-9CCC-4F4E-9A50-2CA2F3C16DF6}" srcOrd="0" destOrd="0" presId="urn:microsoft.com/office/officeart/2005/8/layout/chevron2"/>
    <dgm:cxn modelId="{3D43A459-9A08-4D8D-B151-6C3E455CEA70}" srcId="{54CF1F80-7349-4DC3-AB6D-DBF0B9A9BCE1}" destId="{AD140521-094A-4ACE-B0DF-A5F1ABD070B2}" srcOrd="1" destOrd="0" parTransId="{687F151F-FDEE-470D-935A-9F77A2BF0B15}" sibTransId="{3FFF64FD-6A1F-4D11-BF10-21BA48580945}"/>
    <dgm:cxn modelId="{A2A15365-AB2A-4263-9896-B820CA5D38A3}" srcId="{205C7148-BAA9-46C1-9F48-95E1ED3C5A47}" destId="{E9CE49FE-A7A6-496B-A6D1-247F3CD4B615}" srcOrd="0" destOrd="0" parTransId="{58A4D409-67D1-45D7-A5B5-0EFDC5106BCD}" sibTransId="{B4EB417E-0A44-4207-B9CA-5B65E2537CA0}"/>
    <dgm:cxn modelId="{19E44502-E738-48E8-8270-60F98D88F1E1}" srcId="{54CF1F80-7349-4DC3-AB6D-DBF0B9A9BCE1}" destId="{66EB137A-84AE-4D2B-9ED5-F1E9095401FA}" srcOrd="2" destOrd="0" parTransId="{E0A6364C-2FFE-4E02-A917-71980FC166D4}" sibTransId="{2A59F98D-F07C-427D-83E3-54FAE8311748}"/>
    <dgm:cxn modelId="{4D838958-AE66-4F2E-A04A-A16D41C7D453}" type="presOf" srcId="{205C7148-BAA9-46C1-9F48-95E1ED3C5A47}" destId="{92DFAB77-EC7B-40B9-B1D4-DF0D467FF723}" srcOrd="0" destOrd="0" presId="urn:microsoft.com/office/officeart/2005/8/layout/chevron2"/>
    <dgm:cxn modelId="{CC9CEB59-BECE-4E59-9B42-047B446F4792}" type="presOf" srcId="{AD140521-094A-4ACE-B0DF-A5F1ABD070B2}" destId="{D806A500-7A9D-48CB-8ACF-3FB924316CC8}" srcOrd="0" destOrd="0" presId="urn:microsoft.com/office/officeart/2005/8/layout/chevron2"/>
    <dgm:cxn modelId="{23B153F2-3742-4F03-A2EB-8CB6763878AE}" type="presOf" srcId="{54CF1F80-7349-4DC3-AB6D-DBF0B9A9BCE1}" destId="{2450B305-7548-42E8-8278-530EC9FD3384}" srcOrd="0" destOrd="0" presId="urn:microsoft.com/office/officeart/2005/8/layout/chevron2"/>
    <dgm:cxn modelId="{58964D4B-2548-4986-8E28-35F1EDBAE572}" srcId="{AD140521-094A-4ACE-B0DF-A5F1ABD070B2}" destId="{60CE67F5-42F3-47B0-9C82-5FA1FA5012A0}" srcOrd="0" destOrd="0" parTransId="{BE8C3C51-98B8-41C4-8D78-8DC9325F34F0}" sibTransId="{6E419726-0733-48B5-90A9-D56BDEE22CE1}"/>
    <dgm:cxn modelId="{3380E3D5-55E5-417C-B632-FEAA6862082C}" type="presOf" srcId="{60CE67F5-42F3-47B0-9C82-5FA1FA5012A0}" destId="{EEC2DC9F-BABA-482B-BB50-56BA60CE0775}" srcOrd="0" destOrd="0" presId="urn:microsoft.com/office/officeart/2005/8/layout/chevron2"/>
    <dgm:cxn modelId="{178601C7-2855-4D91-95F4-795438B77DE6}" type="presParOf" srcId="{2450B305-7548-42E8-8278-530EC9FD3384}" destId="{7F95F61F-4FDF-44F4-8BA4-D3DD38CBD993}" srcOrd="0" destOrd="0" presId="urn:microsoft.com/office/officeart/2005/8/layout/chevron2"/>
    <dgm:cxn modelId="{F06AFAC7-3C22-4E3E-8310-74D45EF0F03C}" type="presParOf" srcId="{7F95F61F-4FDF-44F4-8BA4-D3DD38CBD993}" destId="{92DFAB77-EC7B-40B9-B1D4-DF0D467FF723}" srcOrd="0" destOrd="0" presId="urn:microsoft.com/office/officeart/2005/8/layout/chevron2"/>
    <dgm:cxn modelId="{BDFFF96E-38BC-419C-81AE-E63797EA3200}" type="presParOf" srcId="{7F95F61F-4FDF-44F4-8BA4-D3DD38CBD993}" destId="{B095CD4D-9CCC-4F4E-9A50-2CA2F3C16DF6}" srcOrd="1" destOrd="0" presId="urn:microsoft.com/office/officeart/2005/8/layout/chevron2"/>
    <dgm:cxn modelId="{211CD269-8BA4-45C1-B6CA-9A2D758157CF}" type="presParOf" srcId="{2450B305-7548-42E8-8278-530EC9FD3384}" destId="{DC479C72-9F71-4138-B6E5-E90F6BA2D4BB}" srcOrd="1" destOrd="0" presId="urn:microsoft.com/office/officeart/2005/8/layout/chevron2"/>
    <dgm:cxn modelId="{AF99D315-B9FC-4CE3-9947-AA0F0DC431E1}" type="presParOf" srcId="{2450B305-7548-42E8-8278-530EC9FD3384}" destId="{AFB16E47-CFDD-426D-BFB8-73D0A60C5C02}" srcOrd="2" destOrd="0" presId="urn:microsoft.com/office/officeart/2005/8/layout/chevron2"/>
    <dgm:cxn modelId="{E1FC7A1B-E716-4F95-9F0D-63AE5470BFCD}" type="presParOf" srcId="{AFB16E47-CFDD-426D-BFB8-73D0A60C5C02}" destId="{D806A500-7A9D-48CB-8ACF-3FB924316CC8}" srcOrd="0" destOrd="0" presId="urn:microsoft.com/office/officeart/2005/8/layout/chevron2"/>
    <dgm:cxn modelId="{1B466581-F444-40F8-A0BB-3181DB394AAD}" type="presParOf" srcId="{AFB16E47-CFDD-426D-BFB8-73D0A60C5C02}" destId="{EEC2DC9F-BABA-482B-BB50-56BA60CE0775}" srcOrd="1" destOrd="0" presId="urn:microsoft.com/office/officeart/2005/8/layout/chevron2"/>
    <dgm:cxn modelId="{0BF9032F-37D9-4A71-AA67-24E9FCEB6762}" type="presParOf" srcId="{2450B305-7548-42E8-8278-530EC9FD3384}" destId="{508955AD-4D39-48BC-A0D5-E8F741FFC7BE}" srcOrd="3" destOrd="0" presId="urn:microsoft.com/office/officeart/2005/8/layout/chevron2"/>
    <dgm:cxn modelId="{018E9EB4-D68D-4435-AD62-EFF6C76EDA93}" type="presParOf" srcId="{2450B305-7548-42E8-8278-530EC9FD3384}" destId="{69BC43B8-FBEE-4796-AC90-7DD3120561A0}" srcOrd="4" destOrd="0" presId="urn:microsoft.com/office/officeart/2005/8/layout/chevron2"/>
    <dgm:cxn modelId="{D3689162-7D8C-40E8-B659-EF834357126C}" type="presParOf" srcId="{69BC43B8-FBEE-4796-AC90-7DD3120561A0}" destId="{51D09EBD-A0B1-44C6-A954-4CE0E3ED2349}" srcOrd="0" destOrd="0" presId="urn:microsoft.com/office/officeart/2005/8/layout/chevron2"/>
    <dgm:cxn modelId="{B83DB2B2-81CB-4A8D-BB5A-2B29B08F0532}" type="presParOf" srcId="{69BC43B8-FBEE-4796-AC90-7DD3120561A0}" destId="{B255AD5C-1560-401E-9DDC-0C93633BC2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CF1F80-7349-4DC3-AB6D-DBF0B9A9BCE1}" type="doc">
      <dgm:prSet loTypeId="urn:microsoft.com/office/officeart/2005/8/layout/chevron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5C7148-BAA9-46C1-9F48-95E1ED3C5A47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74E27E7-ECF8-4F44-BD88-C96F1673EDC1}" type="parTrans" cxnId="{BAEBDD58-11F8-4504-A58C-D630834A88D9}">
      <dgm:prSet/>
      <dgm:spPr/>
      <dgm:t>
        <a:bodyPr/>
        <a:lstStyle/>
        <a:p>
          <a:endParaRPr lang="en-US"/>
        </a:p>
      </dgm:t>
    </dgm:pt>
    <dgm:pt modelId="{920DDB8A-0879-48CC-B8C7-402E6E6D1950}" type="sibTrans" cxnId="{BAEBDD58-11F8-4504-A58C-D630834A88D9}">
      <dgm:prSet/>
      <dgm:spPr/>
      <dgm:t>
        <a:bodyPr/>
        <a:lstStyle/>
        <a:p>
          <a:endParaRPr lang="en-US"/>
        </a:p>
      </dgm:t>
    </dgm:pt>
    <dgm:pt modelId="{E9CE49FE-A7A6-496B-A6D1-247F3CD4B615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2400" b="0" dirty="0" smtClean="0"/>
            <a:t>Prep and migrate over to the physical TEST SQL cluster</a:t>
          </a:r>
          <a:endParaRPr lang="en-US" sz="2400" b="0" dirty="0"/>
        </a:p>
      </dgm:t>
    </dgm:pt>
    <dgm:pt modelId="{58A4D409-67D1-45D7-A5B5-0EFDC5106BCD}" type="parTrans" cxnId="{A2A15365-AB2A-4263-9896-B820CA5D38A3}">
      <dgm:prSet/>
      <dgm:spPr/>
      <dgm:t>
        <a:bodyPr/>
        <a:lstStyle/>
        <a:p>
          <a:endParaRPr lang="en-US"/>
        </a:p>
      </dgm:t>
    </dgm:pt>
    <dgm:pt modelId="{B4EB417E-0A44-4207-B9CA-5B65E2537CA0}" type="sibTrans" cxnId="{A2A15365-AB2A-4263-9896-B820CA5D38A3}">
      <dgm:prSet/>
      <dgm:spPr/>
      <dgm:t>
        <a:bodyPr/>
        <a:lstStyle/>
        <a:p>
          <a:endParaRPr lang="en-US"/>
        </a:p>
      </dgm:t>
    </dgm:pt>
    <dgm:pt modelId="{AD140521-094A-4ACE-B0DF-A5F1ABD070B2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687F151F-FDEE-470D-935A-9F77A2BF0B15}" type="parTrans" cxnId="{3D43A459-9A08-4D8D-B151-6C3E455CEA70}">
      <dgm:prSet/>
      <dgm:spPr/>
      <dgm:t>
        <a:bodyPr/>
        <a:lstStyle/>
        <a:p>
          <a:endParaRPr lang="en-US"/>
        </a:p>
      </dgm:t>
    </dgm:pt>
    <dgm:pt modelId="{3FFF64FD-6A1F-4D11-BF10-21BA48580945}" type="sibTrans" cxnId="{3D43A459-9A08-4D8D-B151-6C3E455CEA70}">
      <dgm:prSet/>
      <dgm:spPr/>
      <dgm:t>
        <a:bodyPr/>
        <a:lstStyle/>
        <a:p>
          <a:endParaRPr lang="en-US"/>
        </a:p>
      </dgm:t>
    </dgm:pt>
    <dgm:pt modelId="{60CE67F5-42F3-47B0-9C82-5FA1FA5012A0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2400" b="0" dirty="0" smtClean="0"/>
            <a:t>100% validate TEST environment on physical hardware.</a:t>
          </a:r>
          <a:endParaRPr lang="en-US" sz="2400" b="0" dirty="0"/>
        </a:p>
      </dgm:t>
    </dgm:pt>
    <dgm:pt modelId="{BE8C3C51-98B8-41C4-8D78-8DC9325F34F0}" type="parTrans" cxnId="{58964D4B-2548-4986-8E28-35F1EDBAE572}">
      <dgm:prSet/>
      <dgm:spPr/>
      <dgm:t>
        <a:bodyPr/>
        <a:lstStyle/>
        <a:p>
          <a:endParaRPr lang="en-US"/>
        </a:p>
      </dgm:t>
    </dgm:pt>
    <dgm:pt modelId="{6E419726-0733-48B5-90A9-D56BDEE22CE1}" type="sibTrans" cxnId="{58964D4B-2548-4986-8E28-35F1EDBAE572}">
      <dgm:prSet/>
      <dgm:spPr/>
      <dgm:t>
        <a:bodyPr/>
        <a:lstStyle/>
        <a:p>
          <a:endParaRPr lang="en-US"/>
        </a:p>
      </dgm:t>
    </dgm:pt>
    <dgm:pt modelId="{66EB137A-84AE-4D2B-9ED5-F1E9095401FA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E0A6364C-2FFE-4E02-A917-71980FC166D4}" type="parTrans" cxnId="{19E44502-E738-48E8-8270-60F98D88F1E1}">
      <dgm:prSet/>
      <dgm:spPr/>
      <dgm:t>
        <a:bodyPr/>
        <a:lstStyle/>
        <a:p>
          <a:endParaRPr lang="en-US"/>
        </a:p>
      </dgm:t>
    </dgm:pt>
    <dgm:pt modelId="{2A59F98D-F07C-427D-83E3-54FAE8311748}" type="sibTrans" cxnId="{19E44502-E738-48E8-8270-60F98D88F1E1}">
      <dgm:prSet/>
      <dgm:spPr/>
      <dgm:t>
        <a:bodyPr/>
        <a:lstStyle/>
        <a:p>
          <a:endParaRPr lang="en-US"/>
        </a:p>
      </dgm:t>
    </dgm:pt>
    <dgm:pt modelId="{4F2794D0-FC1C-4AD9-92F0-C8665EE9C322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Prep </a:t>
          </a:r>
          <a:r>
            <a:rPr lang="en-US" sz="2400" dirty="0" smtClean="0">
              <a:solidFill>
                <a:srgbClr val="FF0000"/>
              </a:solidFill>
            </a:rPr>
            <a:t>for load test #2 – full system </a:t>
          </a:r>
          <a:r>
            <a:rPr lang="en-US" sz="2400" dirty="0" smtClean="0">
              <a:solidFill>
                <a:srgbClr val="FF0000"/>
              </a:solidFill>
            </a:rPr>
            <a:t>(must pass)</a:t>
          </a:r>
          <a:endParaRPr lang="en-US" sz="2400" dirty="0">
            <a:solidFill>
              <a:srgbClr val="FF0000"/>
            </a:solidFill>
          </a:endParaRPr>
        </a:p>
      </dgm:t>
    </dgm:pt>
    <dgm:pt modelId="{1FDDF7EA-95B7-4D9A-99CB-CF485C2CDEAC}" type="parTrans" cxnId="{B8C69279-545D-4E24-A84C-3D745694A3FB}">
      <dgm:prSet/>
      <dgm:spPr/>
      <dgm:t>
        <a:bodyPr/>
        <a:lstStyle/>
        <a:p>
          <a:endParaRPr lang="en-US"/>
        </a:p>
      </dgm:t>
    </dgm:pt>
    <dgm:pt modelId="{843F89F1-CE3D-4144-9582-7B4C0C6A90E8}" type="sibTrans" cxnId="{B8C69279-545D-4E24-A84C-3D745694A3FB}">
      <dgm:prSet/>
      <dgm:spPr/>
      <dgm:t>
        <a:bodyPr/>
        <a:lstStyle/>
        <a:p>
          <a:endParaRPr lang="en-US"/>
        </a:p>
      </dgm:t>
    </dgm:pt>
    <dgm:pt modelId="{06A09D2C-8F74-4701-9086-C436276D88EF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5C6D6B0-92CD-4CC7-8F43-E31C3BC038CD}" type="parTrans" cxnId="{BF09F629-CB35-4489-913A-6143E700C8E9}">
      <dgm:prSet/>
      <dgm:spPr/>
      <dgm:t>
        <a:bodyPr/>
        <a:lstStyle/>
        <a:p>
          <a:endParaRPr lang="en-US"/>
        </a:p>
      </dgm:t>
    </dgm:pt>
    <dgm:pt modelId="{B840CA32-D53F-424E-B162-EA7FEAEA6E0A}" type="sibTrans" cxnId="{BF09F629-CB35-4489-913A-6143E700C8E9}">
      <dgm:prSet/>
      <dgm:spPr/>
      <dgm:t>
        <a:bodyPr/>
        <a:lstStyle/>
        <a:p>
          <a:endParaRPr lang="en-US"/>
        </a:p>
      </dgm:t>
    </dgm:pt>
    <dgm:pt modelId="{0D0CB8FE-5560-4BA6-BED3-882A532D24BE}">
      <dgm:prSet phldrT="[Text]" custT="1"/>
      <dgm:spPr/>
      <dgm:t>
        <a:bodyPr/>
        <a:lstStyle/>
        <a:p>
          <a:r>
            <a:rPr lang="en-US" sz="2400" b="0" dirty="0" smtClean="0"/>
            <a:t>Setup and Configure PROD physical SQL cluster</a:t>
          </a:r>
          <a:endParaRPr lang="en-US" sz="2400" dirty="0"/>
        </a:p>
      </dgm:t>
      <dgm:extLst>
        <a:ext uri="{E40237B7-FDA0-4F09-8148-C483321AD2D9}">
          <dgm14:cNvPr xmlns:dgm14="http://schemas.microsoft.com/office/drawing/2010/diagram" id="0" name="" descr="Vertical Chevron List" title="SmartArt"/>
        </a:ext>
      </dgm:extLst>
    </dgm:pt>
    <dgm:pt modelId="{5C60C6AC-FDCD-47B9-BD46-BAC185FE2A4C}" type="parTrans" cxnId="{7E44002E-2A4A-4738-A150-CC5725F35C45}">
      <dgm:prSet/>
      <dgm:spPr/>
      <dgm:t>
        <a:bodyPr/>
        <a:lstStyle/>
        <a:p>
          <a:endParaRPr lang="en-US"/>
        </a:p>
      </dgm:t>
    </dgm:pt>
    <dgm:pt modelId="{358E079C-97DF-45D8-83ED-EC5A7C49BD3C}" type="sibTrans" cxnId="{7E44002E-2A4A-4738-A150-CC5725F35C45}">
      <dgm:prSet/>
      <dgm:spPr/>
      <dgm:t>
        <a:bodyPr/>
        <a:lstStyle/>
        <a:p>
          <a:endParaRPr lang="en-US"/>
        </a:p>
      </dgm:t>
    </dgm:pt>
    <dgm:pt modelId="{2450B305-7548-42E8-8278-530EC9FD3384}" type="pres">
      <dgm:prSet presAssocID="{54CF1F80-7349-4DC3-AB6D-DBF0B9A9BC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95F61F-4FDF-44F4-8BA4-D3DD38CBD993}" type="pres">
      <dgm:prSet presAssocID="{205C7148-BAA9-46C1-9F48-95E1ED3C5A47}" presName="composite" presStyleCnt="0"/>
      <dgm:spPr/>
    </dgm:pt>
    <dgm:pt modelId="{92DFAB77-EC7B-40B9-B1D4-DF0D467FF723}" type="pres">
      <dgm:prSet presAssocID="{205C7148-BAA9-46C1-9F48-95E1ED3C5A4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5CD4D-9CCC-4F4E-9A50-2CA2F3C16DF6}" type="pres">
      <dgm:prSet presAssocID="{205C7148-BAA9-46C1-9F48-95E1ED3C5A47}" presName="descendantText" presStyleLbl="alignAcc1" presStyleIdx="0" presStyleCnt="4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79C72-9F71-4138-B6E5-E90F6BA2D4BB}" type="pres">
      <dgm:prSet presAssocID="{920DDB8A-0879-48CC-B8C7-402E6E6D1950}" presName="sp" presStyleCnt="0"/>
      <dgm:spPr/>
    </dgm:pt>
    <dgm:pt modelId="{AFB16E47-CFDD-426D-BFB8-73D0A60C5C02}" type="pres">
      <dgm:prSet presAssocID="{AD140521-094A-4ACE-B0DF-A5F1ABD070B2}" presName="composite" presStyleCnt="0"/>
      <dgm:spPr/>
    </dgm:pt>
    <dgm:pt modelId="{D806A500-7A9D-48CB-8ACF-3FB924316CC8}" type="pres">
      <dgm:prSet presAssocID="{AD140521-094A-4ACE-B0DF-A5F1ABD070B2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2DC9F-BABA-482B-BB50-56BA60CE0775}" type="pres">
      <dgm:prSet presAssocID="{AD140521-094A-4ACE-B0DF-A5F1ABD070B2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955AD-4D39-48BC-A0D5-E8F741FFC7BE}" type="pres">
      <dgm:prSet presAssocID="{3FFF64FD-6A1F-4D11-BF10-21BA48580945}" presName="sp" presStyleCnt="0"/>
      <dgm:spPr/>
    </dgm:pt>
    <dgm:pt modelId="{69BC43B8-FBEE-4796-AC90-7DD3120561A0}" type="pres">
      <dgm:prSet presAssocID="{66EB137A-84AE-4D2B-9ED5-F1E9095401FA}" presName="composite" presStyleCnt="0"/>
      <dgm:spPr/>
    </dgm:pt>
    <dgm:pt modelId="{51D09EBD-A0B1-44C6-A954-4CE0E3ED2349}" type="pres">
      <dgm:prSet presAssocID="{66EB137A-84AE-4D2B-9ED5-F1E9095401F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5AD5C-1560-401E-9DDC-0C93633BC2C7}" type="pres">
      <dgm:prSet presAssocID="{66EB137A-84AE-4D2B-9ED5-F1E9095401FA}" presName="descendantText" presStyleLbl="alignAcc1" presStyleIdx="2" presStyleCnt="4" custLinFactNeighborX="0" custLinFactNeighborY="-59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A4F27-3E2B-4869-9273-6D1E0FBD862D}" type="pres">
      <dgm:prSet presAssocID="{2A59F98D-F07C-427D-83E3-54FAE8311748}" presName="sp" presStyleCnt="0"/>
      <dgm:spPr/>
    </dgm:pt>
    <dgm:pt modelId="{26D130FC-DB57-4F69-80B2-484C4B482782}" type="pres">
      <dgm:prSet presAssocID="{06A09D2C-8F74-4701-9086-C436276D88EF}" presName="composite" presStyleCnt="0"/>
      <dgm:spPr/>
    </dgm:pt>
    <dgm:pt modelId="{6282058B-4FED-45DB-BF5D-24F5B25FEAEE}" type="pres">
      <dgm:prSet presAssocID="{06A09D2C-8F74-4701-9086-C436276D88E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0ECAF-6B4C-4C84-860E-5393EAF1B070}" type="pres">
      <dgm:prSet presAssocID="{06A09D2C-8F74-4701-9086-C436276D88E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9ED408-1F3A-4E34-A8FB-E584957ADB1C}" type="presOf" srcId="{66EB137A-84AE-4D2B-9ED5-F1E9095401FA}" destId="{51D09EBD-A0B1-44C6-A954-4CE0E3ED2349}" srcOrd="0" destOrd="0" presId="urn:microsoft.com/office/officeart/2005/8/layout/chevron2"/>
    <dgm:cxn modelId="{BAEBDD58-11F8-4504-A58C-D630834A88D9}" srcId="{54CF1F80-7349-4DC3-AB6D-DBF0B9A9BCE1}" destId="{205C7148-BAA9-46C1-9F48-95E1ED3C5A47}" srcOrd="0" destOrd="0" parTransId="{F74E27E7-ECF8-4F44-BD88-C96F1673EDC1}" sibTransId="{920DDB8A-0879-48CC-B8C7-402E6E6D1950}"/>
    <dgm:cxn modelId="{054BE36F-BFF4-4B03-AD15-7D1A28C19688}" type="presOf" srcId="{0D0CB8FE-5560-4BA6-BED3-882A532D24BE}" destId="{1770ECAF-6B4C-4C84-860E-5393EAF1B070}" srcOrd="0" destOrd="0" presId="urn:microsoft.com/office/officeart/2005/8/layout/chevron2"/>
    <dgm:cxn modelId="{05376BD2-BB98-4714-A611-666AFF101658}" type="presOf" srcId="{06A09D2C-8F74-4701-9086-C436276D88EF}" destId="{6282058B-4FED-45DB-BF5D-24F5B25FEAEE}" srcOrd="0" destOrd="0" presId="urn:microsoft.com/office/officeart/2005/8/layout/chevron2"/>
    <dgm:cxn modelId="{B8C69279-545D-4E24-A84C-3D745694A3FB}" srcId="{66EB137A-84AE-4D2B-9ED5-F1E9095401FA}" destId="{4F2794D0-FC1C-4AD9-92F0-C8665EE9C322}" srcOrd="0" destOrd="0" parTransId="{1FDDF7EA-95B7-4D9A-99CB-CF485C2CDEAC}" sibTransId="{843F89F1-CE3D-4144-9582-7B4C0C6A90E8}"/>
    <dgm:cxn modelId="{FB77511A-3F30-478E-824A-4E2F0D97B3E7}" type="presOf" srcId="{4F2794D0-FC1C-4AD9-92F0-C8665EE9C322}" destId="{B255AD5C-1560-401E-9DDC-0C93633BC2C7}" srcOrd="0" destOrd="0" presId="urn:microsoft.com/office/officeart/2005/8/layout/chevron2"/>
    <dgm:cxn modelId="{AC0B983A-8C13-4212-B976-2AF1C190B957}" type="presOf" srcId="{E9CE49FE-A7A6-496B-A6D1-247F3CD4B615}" destId="{B095CD4D-9CCC-4F4E-9A50-2CA2F3C16DF6}" srcOrd="0" destOrd="0" presId="urn:microsoft.com/office/officeart/2005/8/layout/chevron2"/>
    <dgm:cxn modelId="{3D43A459-9A08-4D8D-B151-6C3E455CEA70}" srcId="{54CF1F80-7349-4DC3-AB6D-DBF0B9A9BCE1}" destId="{AD140521-094A-4ACE-B0DF-A5F1ABD070B2}" srcOrd="1" destOrd="0" parTransId="{687F151F-FDEE-470D-935A-9F77A2BF0B15}" sibTransId="{3FFF64FD-6A1F-4D11-BF10-21BA48580945}"/>
    <dgm:cxn modelId="{A2A15365-AB2A-4263-9896-B820CA5D38A3}" srcId="{205C7148-BAA9-46C1-9F48-95E1ED3C5A47}" destId="{E9CE49FE-A7A6-496B-A6D1-247F3CD4B615}" srcOrd="0" destOrd="0" parTransId="{58A4D409-67D1-45D7-A5B5-0EFDC5106BCD}" sibTransId="{B4EB417E-0A44-4207-B9CA-5B65E2537CA0}"/>
    <dgm:cxn modelId="{19E44502-E738-48E8-8270-60F98D88F1E1}" srcId="{54CF1F80-7349-4DC3-AB6D-DBF0B9A9BCE1}" destId="{66EB137A-84AE-4D2B-9ED5-F1E9095401FA}" srcOrd="2" destOrd="0" parTransId="{E0A6364C-2FFE-4E02-A917-71980FC166D4}" sibTransId="{2A59F98D-F07C-427D-83E3-54FAE8311748}"/>
    <dgm:cxn modelId="{4D838958-AE66-4F2E-A04A-A16D41C7D453}" type="presOf" srcId="{205C7148-BAA9-46C1-9F48-95E1ED3C5A47}" destId="{92DFAB77-EC7B-40B9-B1D4-DF0D467FF723}" srcOrd="0" destOrd="0" presId="urn:microsoft.com/office/officeart/2005/8/layout/chevron2"/>
    <dgm:cxn modelId="{CC9CEB59-BECE-4E59-9B42-047B446F4792}" type="presOf" srcId="{AD140521-094A-4ACE-B0DF-A5F1ABD070B2}" destId="{D806A500-7A9D-48CB-8ACF-3FB924316CC8}" srcOrd="0" destOrd="0" presId="urn:microsoft.com/office/officeart/2005/8/layout/chevron2"/>
    <dgm:cxn modelId="{23B153F2-3742-4F03-A2EB-8CB6763878AE}" type="presOf" srcId="{54CF1F80-7349-4DC3-AB6D-DBF0B9A9BCE1}" destId="{2450B305-7548-42E8-8278-530EC9FD3384}" srcOrd="0" destOrd="0" presId="urn:microsoft.com/office/officeart/2005/8/layout/chevron2"/>
    <dgm:cxn modelId="{58964D4B-2548-4986-8E28-35F1EDBAE572}" srcId="{AD140521-094A-4ACE-B0DF-A5F1ABD070B2}" destId="{60CE67F5-42F3-47B0-9C82-5FA1FA5012A0}" srcOrd="0" destOrd="0" parTransId="{BE8C3C51-98B8-41C4-8D78-8DC9325F34F0}" sibTransId="{6E419726-0733-48B5-90A9-D56BDEE22CE1}"/>
    <dgm:cxn modelId="{BF09F629-CB35-4489-913A-6143E700C8E9}" srcId="{54CF1F80-7349-4DC3-AB6D-DBF0B9A9BCE1}" destId="{06A09D2C-8F74-4701-9086-C436276D88EF}" srcOrd="3" destOrd="0" parTransId="{F5C6D6B0-92CD-4CC7-8F43-E31C3BC038CD}" sibTransId="{B840CA32-D53F-424E-B162-EA7FEAEA6E0A}"/>
    <dgm:cxn modelId="{3380E3D5-55E5-417C-B632-FEAA6862082C}" type="presOf" srcId="{60CE67F5-42F3-47B0-9C82-5FA1FA5012A0}" destId="{EEC2DC9F-BABA-482B-BB50-56BA60CE0775}" srcOrd="0" destOrd="0" presId="urn:microsoft.com/office/officeart/2005/8/layout/chevron2"/>
    <dgm:cxn modelId="{7E44002E-2A4A-4738-A150-CC5725F35C45}" srcId="{06A09D2C-8F74-4701-9086-C436276D88EF}" destId="{0D0CB8FE-5560-4BA6-BED3-882A532D24BE}" srcOrd="0" destOrd="0" parTransId="{5C60C6AC-FDCD-47B9-BD46-BAC185FE2A4C}" sibTransId="{358E079C-97DF-45D8-83ED-EC5A7C49BD3C}"/>
    <dgm:cxn modelId="{178601C7-2855-4D91-95F4-795438B77DE6}" type="presParOf" srcId="{2450B305-7548-42E8-8278-530EC9FD3384}" destId="{7F95F61F-4FDF-44F4-8BA4-D3DD38CBD993}" srcOrd="0" destOrd="0" presId="urn:microsoft.com/office/officeart/2005/8/layout/chevron2"/>
    <dgm:cxn modelId="{F06AFAC7-3C22-4E3E-8310-74D45EF0F03C}" type="presParOf" srcId="{7F95F61F-4FDF-44F4-8BA4-D3DD38CBD993}" destId="{92DFAB77-EC7B-40B9-B1D4-DF0D467FF723}" srcOrd="0" destOrd="0" presId="urn:microsoft.com/office/officeart/2005/8/layout/chevron2"/>
    <dgm:cxn modelId="{BDFFF96E-38BC-419C-81AE-E63797EA3200}" type="presParOf" srcId="{7F95F61F-4FDF-44F4-8BA4-D3DD38CBD993}" destId="{B095CD4D-9CCC-4F4E-9A50-2CA2F3C16DF6}" srcOrd="1" destOrd="0" presId="urn:microsoft.com/office/officeart/2005/8/layout/chevron2"/>
    <dgm:cxn modelId="{211CD269-8BA4-45C1-B6CA-9A2D758157CF}" type="presParOf" srcId="{2450B305-7548-42E8-8278-530EC9FD3384}" destId="{DC479C72-9F71-4138-B6E5-E90F6BA2D4BB}" srcOrd="1" destOrd="0" presId="urn:microsoft.com/office/officeart/2005/8/layout/chevron2"/>
    <dgm:cxn modelId="{AF99D315-B9FC-4CE3-9947-AA0F0DC431E1}" type="presParOf" srcId="{2450B305-7548-42E8-8278-530EC9FD3384}" destId="{AFB16E47-CFDD-426D-BFB8-73D0A60C5C02}" srcOrd="2" destOrd="0" presId="urn:microsoft.com/office/officeart/2005/8/layout/chevron2"/>
    <dgm:cxn modelId="{E1FC7A1B-E716-4F95-9F0D-63AE5470BFCD}" type="presParOf" srcId="{AFB16E47-CFDD-426D-BFB8-73D0A60C5C02}" destId="{D806A500-7A9D-48CB-8ACF-3FB924316CC8}" srcOrd="0" destOrd="0" presId="urn:microsoft.com/office/officeart/2005/8/layout/chevron2"/>
    <dgm:cxn modelId="{1B466581-F444-40F8-A0BB-3181DB394AAD}" type="presParOf" srcId="{AFB16E47-CFDD-426D-BFB8-73D0A60C5C02}" destId="{EEC2DC9F-BABA-482B-BB50-56BA60CE0775}" srcOrd="1" destOrd="0" presId="urn:microsoft.com/office/officeart/2005/8/layout/chevron2"/>
    <dgm:cxn modelId="{0BF9032F-37D9-4A71-AA67-24E9FCEB6762}" type="presParOf" srcId="{2450B305-7548-42E8-8278-530EC9FD3384}" destId="{508955AD-4D39-48BC-A0D5-E8F741FFC7BE}" srcOrd="3" destOrd="0" presId="urn:microsoft.com/office/officeart/2005/8/layout/chevron2"/>
    <dgm:cxn modelId="{018E9EB4-D68D-4435-AD62-EFF6C76EDA93}" type="presParOf" srcId="{2450B305-7548-42E8-8278-530EC9FD3384}" destId="{69BC43B8-FBEE-4796-AC90-7DD3120561A0}" srcOrd="4" destOrd="0" presId="urn:microsoft.com/office/officeart/2005/8/layout/chevron2"/>
    <dgm:cxn modelId="{D3689162-7D8C-40E8-B659-EF834357126C}" type="presParOf" srcId="{69BC43B8-FBEE-4796-AC90-7DD3120561A0}" destId="{51D09EBD-A0B1-44C6-A954-4CE0E3ED2349}" srcOrd="0" destOrd="0" presId="urn:microsoft.com/office/officeart/2005/8/layout/chevron2"/>
    <dgm:cxn modelId="{B83DB2B2-81CB-4A8D-BB5A-2B29B08F0532}" type="presParOf" srcId="{69BC43B8-FBEE-4796-AC90-7DD3120561A0}" destId="{B255AD5C-1560-401E-9DDC-0C93633BC2C7}" srcOrd="1" destOrd="0" presId="urn:microsoft.com/office/officeart/2005/8/layout/chevron2"/>
    <dgm:cxn modelId="{495B6681-C570-4C50-8C44-53D0CB0694EB}" type="presParOf" srcId="{2450B305-7548-42E8-8278-530EC9FD3384}" destId="{A29A4F27-3E2B-4869-9273-6D1E0FBD862D}" srcOrd="5" destOrd="0" presId="urn:microsoft.com/office/officeart/2005/8/layout/chevron2"/>
    <dgm:cxn modelId="{F6BD0EAB-2D50-48F1-B5EB-3FA9BD2BDBC3}" type="presParOf" srcId="{2450B305-7548-42E8-8278-530EC9FD3384}" destId="{26D130FC-DB57-4F69-80B2-484C4B482782}" srcOrd="6" destOrd="0" presId="urn:microsoft.com/office/officeart/2005/8/layout/chevron2"/>
    <dgm:cxn modelId="{464410A9-F222-4510-954B-70A66BC5DB1B}" type="presParOf" srcId="{26D130FC-DB57-4F69-80B2-484C4B482782}" destId="{6282058B-4FED-45DB-BF5D-24F5B25FEAEE}" srcOrd="0" destOrd="0" presId="urn:microsoft.com/office/officeart/2005/8/layout/chevron2"/>
    <dgm:cxn modelId="{D1A14FBE-B328-4B41-95CD-A14972F11DCC}" type="presParOf" srcId="{26D130FC-DB57-4F69-80B2-484C4B482782}" destId="{1770ECAF-6B4C-4C84-860E-5393EAF1B0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CF1F80-7349-4DC3-AB6D-DBF0B9A9BCE1}" type="doc">
      <dgm:prSet loTypeId="urn:microsoft.com/office/officeart/2005/8/layout/chevron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5C7148-BAA9-46C1-9F48-95E1ED3C5A47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F74E27E7-ECF8-4F44-BD88-C96F1673EDC1}" type="parTrans" cxnId="{BAEBDD58-11F8-4504-A58C-D630834A88D9}">
      <dgm:prSet/>
      <dgm:spPr/>
      <dgm:t>
        <a:bodyPr/>
        <a:lstStyle/>
        <a:p>
          <a:endParaRPr lang="en-US"/>
        </a:p>
      </dgm:t>
    </dgm:pt>
    <dgm:pt modelId="{920DDB8A-0879-48CC-B8C7-402E6E6D1950}" type="sibTrans" cxnId="{BAEBDD58-11F8-4504-A58C-D630834A88D9}">
      <dgm:prSet/>
      <dgm:spPr/>
      <dgm:t>
        <a:bodyPr/>
        <a:lstStyle/>
        <a:p>
          <a:endParaRPr lang="en-US"/>
        </a:p>
      </dgm:t>
    </dgm:pt>
    <dgm:pt modelId="{E9CE49FE-A7A6-496B-A6D1-247F3CD4B615}">
      <dgm:prSet phldrT="[Text]" custT="1"/>
      <dgm:spPr/>
      <dgm:t>
        <a:bodyPr/>
        <a:lstStyle/>
        <a:p>
          <a:r>
            <a:rPr lang="en-US" sz="2400" dirty="0" smtClean="0"/>
            <a:t>Migrate </a:t>
          </a:r>
          <a:r>
            <a:rPr lang="en-US" sz="2400" dirty="0" smtClean="0"/>
            <a:t>PROD environment </a:t>
          </a:r>
          <a:r>
            <a:rPr lang="en-US" sz="2400" dirty="0" smtClean="0"/>
            <a:t>to physical SQL cluster</a:t>
          </a:r>
          <a:endParaRPr lang="en-US" sz="2400" dirty="0"/>
        </a:p>
      </dgm:t>
    </dgm:pt>
    <dgm:pt modelId="{58A4D409-67D1-45D7-A5B5-0EFDC5106BCD}" type="parTrans" cxnId="{A2A15365-AB2A-4263-9896-B820CA5D38A3}">
      <dgm:prSet/>
      <dgm:spPr/>
      <dgm:t>
        <a:bodyPr/>
        <a:lstStyle/>
        <a:p>
          <a:endParaRPr lang="en-US"/>
        </a:p>
      </dgm:t>
    </dgm:pt>
    <dgm:pt modelId="{B4EB417E-0A44-4207-B9CA-5B65E2537CA0}" type="sibTrans" cxnId="{A2A15365-AB2A-4263-9896-B820CA5D38A3}">
      <dgm:prSet/>
      <dgm:spPr/>
      <dgm:t>
        <a:bodyPr/>
        <a:lstStyle/>
        <a:p>
          <a:endParaRPr lang="en-US"/>
        </a:p>
      </dgm:t>
    </dgm:pt>
    <dgm:pt modelId="{AD140521-094A-4ACE-B0DF-A5F1ABD070B2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687F151F-FDEE-470D-935A-9F77A2BF0B15}" type="parTrans" cxnId="{3D43A459-9A08-4D8D-B151-6C3E455CEA70}">
      <dgm:prSet/>
      <dgm:spPr/>
      <dgm:t>
        <a:bodyPr/>
        <a:lstStyle/>
        <a:p>
          <a:endParaRPr lang="en-US"/>
        </a:p>
      </dgm:t>
    </dgm:pt>
    <dgm:pt modelId="{3FFF64FD-6A1F-4D11-BF10-21BA48580945}" type="sibTrans" cxnId="{3D43A459-9A08-4D8D-B151-6C3E455CEA70}">
      <dgm:prSet/>
      <dgm:spPr/>
      <dgm:t>
        <a:bodyPr/>
        <a:lstStyle/>
        <a:p>
          <a:endParaRPr lang="en-US"/>
        </a:p>
      </dgm:t>
    </dgm:pt>
    <dgm:pt modelId="{60CE67F5-42F3-47B0-9C82-5FA1FA5012A0}">
      <dgm:prSet phldrT="[Text]" custT="1"/>
      <dgm:spPr/>
      <dgm:t>
        <a:bodyPr/>
        <a:lstStyle/>
        <a:p>
          <a:r>
            <a:rPr lang="en-US" sz="2400" dirty="0" smtClean="0"/>
            <a:t>Start smoke test </a:t>
          </a:r>
          <a:r>
            <a:rPr lang="en-US" sz="2400" dirty="0" smtClean="0"/>
            <a:t>PROD on physical SQL cluster</a:t>
          </a:r>
          <a:endParaRPr lang="en-US" sz="2400" dirty="0"/>
        </a:p>
      </dgm:t>
    </dgm:pt>
    <dgm:pt modelId="{BE8C3C51-98B8-41C4-8D78-8DC9325F34F0}" type="parTrans" cxnId="{58964D4B-2548-4986-8E28-35F1EDBAE572}">
      <dgm:prSet/>
      <dgm:spPr/>
      <dgm:t>
        <a:bodyPr/>
        <a:lstStyle/>
        <a:p>
          <a:endParaRPr lang="en-US"/>
        </a:p>
      </dgm:t>
    </dgm:pt>
    <dgm:pt modelId="{6E419726-0733-48B5-90A9-D56BDEE22CE1}" type="sibTrans" cxnId="{58964D4B-2548-4986-8E28-35F1EDBAE572}">
      <dgm:prSet/>
      <dgm:spPr/>
      <dgm:t>
        <a:bodyPr/>
        <a:lstStyle/>
        <a:p>
          <a:endParaRPr lang="en-US"/>
        </a:p>
      </dgm:t>
    </dgm:pt>
    <dgm:pt modelId="{66EB137A-84AE-4D2B-9ED5-F1E9095401FA}">
      <dgm:prSet phldrT="[Text]"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E0A6364C-2FFE-4E02-A917-71980FC166D4}" type="parTrans" cxnId="{19E44502-E738-48E8-8270-60F98D88F1E1}">
      <dgm:prSet/>
      <dgm:spPr/>
      <dgm:t>
        <a:bodyPr/>
        <a:lstStyle/>
        <a:p>
          <a:endParaRPr lang="en-US"/>
        </a:p>
      </dgm:t>
    </dgm:pt>
    <dgm:pt modelId="{2A59F98D-F07C-427D-83E3-54FAE8311748}" type="sibTrans" cxnId="{19E44502-E738-48E8-8270-60F98D88F1E1}">
      <dgm:prSet/>
      <dgm:spPr/>
      <dgm:t>
        <a:bodyPr/>
        <a:lstStyle/>
        <a:p>
          <a:endParaRPr lang="en-US"/>
        </a:p>
      </dgm:t>
    </dgm:pt>
    <dgm:pt modelId="{4F2794D0-FC1C-4AD9-92F0-C8665EE9C322}">
      <dgm:prSet phldrT="[Text]" custT="1"/>
      <dgm:spPr/>
      <dgm:t>
        <a:bodyPr/>
        <a:lstStyle/>
        <a:p>
          <a:r>
            <a:rPr lang="en-US" sz="2400" dirty="0" smtClean="0"/>
            <a:t>Fine tune cut over plan</a:t>
          </a:r>
          <a:endParaRPr lang="en-US" sz="2400" dirty="0"/>
        </a:p>
      </dgm:t>
    </dgm:pt>
    <dgm:pt modelId="{1FDDF7EA-95B7-4D9A-99CB-CF485C2CDEAC}" type="parTrans" cxnId="{B8C69279-545D-4E24-A84C-3D745694A3FB}">
      <dgm:prSet/>
      <dgm:spPr/>
      <dgm:t>
        <a:bodyPr/>
        <a:lstStyle/>
        <a:p>
          <a:endParaRPr lang="en-US"/>
        </a:p>
      </dgm:t>
    </dgm:pt>
    <dgm:pt modelId="{843F89F1-CE3D-4144-9582-7B4C0C6A90E8}" type="sibTrans" cxnId="{B8C69279-545D-4E24-A84C-3D745694A3FB}">
      <dgm:prSet/>
      <dgm:spPr/>
      <dgm:t>
        <a:bodyPr/>
        <a:lstStyle/>
        <a:p>
          <a:endParaRPr lang="en-US"/>
        </a:p>
      </dgm:t>
    </dgm:pt>
    <dgm:pt modelId="{2450B305-7548-42E8-8278-530EC9FD3384}" type="pres">
      <dgm:prSet presAssocID="{54CF1F80-7349-4DC3-AB6D-DBF0B9A9BC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95F61F-4FDF-44F4-8BA4-D3DD38CBD993}" type="pres">
      <dgm:prSet presAssocID="{205C7148-BAA9-46C1-9F48-95E1ED3C5A47}" presName="composite" presStyleCnt="0"/>
      <dgm:spPr/>
    </dgm:pt>
    <dgm:pt modelId="{92DFAB77-EC7B-40B9-B1D4-DF0D467FF723}" type="pres">
      <dgm:prSet presAssocID="{205C7148-BAA9-46C1-9F48-95E1ED3C5A4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5CD4D-9CCC-4F4E-9A50-2CA2F3C16DF6}" type="pres">
      <dgm:prSet presAssocID="{205C7148-BAA9-46C1-9F48-95E1ED3C5A4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79C72-9F71-4138-B6E5-E90F6BA2D4BB}" type="pres">
      <dgm:prSet presAssocID="{920DDB8A-0879-48CC-B8C7-402E6E6D1950}" presName="sp" presStyleCnt="0"/>
      <dgm:spPr/>
    </dgm:pt>
    <dgm:pt modelId="{AFB16E47-CFDD-426D-BFB8-73D0A60C5C02}" type="pres">
      <dgm:prSet presAssocID="{AD140521-094A-4ACE-B0DF-A5F1ABD070B2}" presName="composite" presStyleCnt="0"/>
      <dgm:spPr/>
    </dgm:pt>
    <dgm:pt modelId="{D806A500-7A9D-48CB-8ACF-3FB924316CC8}" type="pres">
      <dgm:prSet presAssocID="{AD140521-094A-4ACE-B0DF-A5F1ABD070B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2DC9F-BABA-482B-BB50-56BA60CE0775}" type="pres">
      <dgm:prSet presAssocID="{AD140521-094A-4ACE-B0DF-A5F1ABD070B2}" presName="descendantText" presStyleLbl="alignAcc1" presStyleIdx="1" presStyleCnt="3" custLinFactNeighborY="51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955AD-4D39-48BC-A0D5-E8F741FFC7BE}" type="pres">
      <dgm:prSet presAssocID="{3FFF64FD-6A1F-4D11-BF10-21BA48580945}" presName="sp" presStyleCnt="0"/>
      <dgm:spPr/>
    </dgm:pt>
    <dgm:pt modelId="{69BC43B8-FBEE-4796-AC90-7DD3120561A0}" type="pres">
      <dgm:prSet presAssocID="{66EB137A-84AE-4D2B-9ED5-F1E9095401FA}" presName="composite" presStyleCnt="0"/>
      <dgm:spPr/>
    </dgm:pt>
    <dgm:pt modelId="{51D09EBD-A0B1-44C6-A954-4CE0E3ED2349}" type="pres">
      <dgm:prSet presAssocID="{66EB137A-84AE-4D2B-9ED5-F1E9095401F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5AD5C-1560-401E-9DDC-0C93633BC2C7}" type="pres">
      <dgm:prSet presAssocID="{66EB137A-84AE-4D2B-9ED5-F1E9095401F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9ED408-1F3A-4E34-A8FB-E584957ADB1C}" type="presOf" srcId="{66EB137A-84AE-4D2B-9ED5-F1E9095401FA}" destId="{51D09EBD-A0B1-44C6-A954-4CE0E3ED2349}" srcOrd="0" destOrd="0" presId="urn:microsoft.com/office/officeart/2005/8/layout/chevron2"/>
    <dgm:cxn modelId="{BAEBDD58-11F8-4504-A58C-D630834A88D9}" srcId="{54CF1F80-7349-4DC3-AB6D-DBF0B9A9BCE1}" destId="{205C7148-BAA9-46C1-9F48-95E1ED3C5A47}" srcOrd="0" destOrd="0" parTransId="{F74E27E7-ECF8-4F44-BD88-C96F1673EDC1}" sibTransId="{920DDB8A-0879-48CC-B8C7-402E6E6D1950}"/>
    <dgm:cxn modelId="{B8C69279-545D-4E24-A84C-3D745694A3FB}" srcId="{66EB137A-84AE-4D2B-9ED5-F1E9095401FA}" destId="{4F2794D0-FC1C-4AD9-92F0-C8665EE9C322}" srcOrd="0" destOrd="0" parTransId="{1FDDF7EA-95B7-4D9A-99CB-CF485C2CDEAC}" sibTransId="{843F89F1-CE3D-4144-9582-7B4C0C6A90E8}"/>
    <dgm:cxn modelId="{FB77511A-3F30-478E-824A-4E2F0D97B3E7}" type="presOf" srcId="{4F2794D0-FC1C-4AD9-92F0-C8665EE9C322}" destId="{B255AD5C-1560-401E-9DDC-0C93633BC2C7}" srcOrd="0" destOrd="0" presId="urn:microsoft.com/office/officeart/2005/8/layout/chevron2"/>
    <dgm:cxn modelId="{AC0B983A-8C13-4212-B976-2AF1C190B957}" type="presOf" srcId="{E9CE49FE-A7A6-496B-A6D1-247F3CD4B615}" destId="{B095CD4D-9CCC-4F4E-9A50-2CA2F3C16DF6}" srcOrd="0" destOrd="0" presId="urn:microsoft.com/office/officeart/2005/8/layout/chevron2"/>
    <dgm:cxn modelId="{3D43A459-9A08-4D8D-B151-6C3E455CEA70}" srcId="{54CF1F80-7349-4DC3-AB6D-DBF0B9A9BCE1}" destId="{AD140521-094A-4ACE-B0DF-A5F1ABD070B2}" srcOrd="1" destOrd="0" parTransId="{687F151F-FDEE-470D-935A-9F77A2BF0B15}" sibTransId="{3FFF64FD-6A1F-4D11-BF10-21BA48580945}"/>
    <dgm:cxn modelId="{A2A15365-AB2A-4263-9896-B820CA5D38A3}" srcId="{205C7148-BAA9-46C1-9F48-95E1ED3C5A47}" destId="{E9CE49FE-A7A6-496B-A6D1-247F3CD4B615}" srcOrd="0" destOrd="0" parTransId="{58A4D409-67D1-45D7-A5B5-0EFDC5106BCD}" sibTransId="{B4EB417E-0A44-4207-B9CA-5B65E2537CA0}"/>
    <dgm:cxn modelId="{19E44502-E738-48E8-8270-60F98D88F1E1}" srcId="{54CF1F80-7349-4DC3-AB6D-DBF0B9A9BCE1}" destId="{66EB137A-84AE-4D2B-9ED5-F1E9095401FA}" srcOrd="2" destOrd="0" parTransId="{E0A6364C-2FFE-4E02-A917-71980FC166D4}" sibTransId="{2A59F98D-F07C-427D-83E3-54FAE8311748}"/>
    <dgm:cxn modelId="{4D838958-AE66-4F2E-A04A-A16D41C7D453}" type="presOf" srcId="{205C7148-BAA9-46C1-9F48-95E1ED3C5A47}" destId="{92DFAB77-EC7B-40B9-B1D4-DF0D467FF723}" srcOrd="0" destOrd="0" presId="urn:microsoft.com/office/officeart/2005/8/layout/chevron2"/>
    <dgm:cxn modelId="{CC9CEB59-BECE-4E59-9B42-047B446F4792}" type="presOf" srcId="{AD140521-094A-4ACE-B0DF-A5F1ABD070B2}" destId="{D806A500-7A9D-48CB-8ACF-3FB924316CC8}" srcOrd="0" destOrd="0" presId="urn:microsoft.com/office/officeart/2005/8/layout/chevron2"/>
    <dgm:cxn modelId="{23B153F2-3742-4F03-A2EB-8CB6763878AE}" type="presOf" srcId="{54CF1F80-7349-4DC3-AB6D-DBF0B9A9BCE1}" destId="{2450B305-7548-42E8-8278-530EC9FD3384}" srcOrd="0" destOrd="0" presId="urn:microsoft.com/office/officeart/2005/8/layout/chevron2"/>
    <dgm:cxn modelId="{58964D4B-2548-4986-8E28-35F1EDBAE572}" srcId="{AD140521-094A-4ACE-B0DF-A5F1ABD070B2}" destId="{60CE67F5-42F3-47B0-9C82-5FA1FA5012A0}" srcOrd="0" destOrd="0" parTransId="{BE8C3C51-98B8-41C4-8D78-8DC9325F34F0}" sibTransId="{6E419726-0733-48B5-90A9-D56BDEE22CE1}"/>
    <dgm:cxn modelId="{3380E3D5-55E5-417C-B632-FEAA6862082C}" type="presOf" srcId="{60CE67F5-42F3-47B0-9C82-5FA1FA5012A0}" destId="{EEC2DC9F-BABA-482B-BB50-56BA60CE0775}" srcOrd="0" destOrd="0" presId="urn:microsoft.com/office/officeart/2005/8/layout/chevron2"/>
    <dgm:cxn modelId="{178601C7-2855-4D91-95F4-795438B77DE6}" type="presParOf" srcId="{2450B305-7548-42E8-8278-530EC9FD3384}" destId="{7F95F61F-4FDF-44F4-8BA4-D3DD38CBD993}" srcOrd="0" destOrd="0" presId="urn:microsoft.com/office/officeart/2005/8/layout/chevron2"/>
    <dgm:cxn modelId="{F06AFAC7-3C22-4E3E-8310-74D45EF0F03C}" type="presParOf" srcId="{7F95F61F-4FDF-44F4-8BA4-D3DD38CBD993}" destId="{92DFAB77-EC7B-40B9-B1D4-DF0D467FF723}" srcOrd="0" destOrd="0" presId="urn:microsoft.com/office/officeart/2005/8/layout/chevron2"/>
    <dgm:cxn modelId="{BDFFF96E-38BC-419C-81AE-E63797EA3200}" type="presParOf" srcId="{7F95F61F-4FDF-44F4-8BA4-D3DD38CBD993}" destId="{B095CD4D-9CCC-4F4E-9A50-2CA2F3C16DF6}" srcOrd="1" destOrd="0" presId="urn:microsoft.com/office/officeart/2005/8/layout/chevron2"/>
    <dgm:cxn modelId="{211CD269-8BA4-45C1-B6CA-9A2D758157CF}" type="presParOf" srcId="{2450B305-7548-42E8-8278-530EC9FD3384}" destId="{DC479C72-9F71-4138-B6E5-E90F6BA2D4BB}" srcOrd="1" destOrd="0" presId="urn:microsoft.com/office/officeart/2005/8/layout/chevron2"/>
    <dgm:cxn modelId="{AF99D315-B9FC-4CE3-9947-AA0F0DC431E1}" type="presParOf" srcId="{2450B305-7548-42E8-8278-530EC9FD3384}" destId="{AFB16E47-CFDD-426D-BFB8-73D0A60C5C02}" srcOrd="2" destOrd="0" presId="urn:microsoft.com/office/officeart/2005/8/layout/chevron2"/>
    <dgm:cxn modelId="{E1FC7A1B-E716-4F95-9F0D-63AE5470BFCD}" type="presParOf" srcId="{AFB16E47-CFDD-426D-BFB8-73D0A60C5C02}" destId="{D806A500-7A9D-48CB-8ACF-3FB924316CC8}" srcOrd="0" destOrd="0" presId="urn:microsoft.com/office/officeart/2005/8/layout/chevron2"/>
    <dgm:cxn modelId="{1B466581-F444-40F8-A0BB-3181DB394AAD}" type="presParOf" srcId="{AFB16E47-CFDD-426D-BFB8-73D0A60C5C02}" destId="{EEC2DC9F-BABA-482B-BB50-56BA60CE0775}" srcOrd="1" destOrd="0" presId="urn:microsoft.com/office/officeart/2005/8/layout/chevron2"/>
    <dgm:cxn modelId="{0BF9032F-37D9-4A71-AA67-24E9FCEB6762}" type="presParOf" srcId="{2450B305-7548-42E8-8278-530EC9FD3384}" destId="{508955AD-4D39-48BC-A0D5-E8F741FFC7BE}" srcOrd="3" destOrd="0" presId="urn:microsoft.com/office/officeart/2005/8/layout/chevron2"/>
    <dgm:cxn modelId="{018E9EB4-D68D-4435-AD62-EFF6C76EDA93}" type="presParOf" srcId="{2450B305-7548-42E8-8278-530EC9FD3384}" destId="{69BC43B8-FBEE-4796-AC90-7DD3120561A0}" srcOrd="4" destOrd="0" presId="urn:microsoft.com/office/officeart/2005/8/layout/chevron2"/>
    <dgm:cxn modelId="{D3689162-7D8C-40E8-B659-EF834357126C}" type="presParOf" srcId="{69BC43B8-FBEE-4796-AC90-7DD3120561A0}" destId="{51D09EBD-A0B1-44C6-A954-4CE0E3ED2349}" srcOrd="0" destOrd="0" presId="urn:microsoft.com/office/officeart/2005/8/layout/chevron2"/>
    <dgm:cxn modelId="{B83DB2B2-81CB-4A8D-BB5A-2B29B08F0532}" type="presParOf" srcId="{69BC43B8-FBEE-4796-AC90-7DD3120561A0}" destId="{B255AD5C-1560-401E-9DDC-0C93633BC2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FAB77-EC7B-40B9-B1D4-DF0D467FF723}">
      <dsp:nvSpPr>
        <dsp:cNvPr id="0" name=""/>
        <dsp:cNvSpPr/>
      </dsp:nvSpPr>
      <dsp:spPr>
        <a:xfrm rot="5400000">
          <a:off x="-146491" y="147638"/>
          <a:ext cx="976609" cy="683626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342959"/>
        <a:ext cx="683626" cy="292983"/>
      </dsp:txXfrm>
    </dsp:sp>
    <dsp:sp modelId="{B095CD4D-9CCC-4F4E-9A50-2CA2F3C16DF6}">
      <dsp:nvSpPr>
        <dsp:cNvPr id="0" name=""/>
        <dsp:cNvSpPr/>
      </dsp:nvSpPr>
      <dsp:spPr>
        <a:xfrm rot="5400000">
          <a:off x="3687603" y="-3002829"/>
          <a:ext cx="634796" cy="6642749"/>
        </a:xfrm>
        <a:prstGeom prst="round2SameRect">
          <a:avLst/>
        </a:prstGeom>
        <a:solidFill>
          <a:srgbClr val="FFFF00">
            <a:alpha val="90000"/>
          </a:srgb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 smtClean="0">
              <a:solidFill>
                <a:schemeClr val="tx1"/>
              </a:solidFill>
            </a:rPr>
            <a:t>Completed Spatial and Widget Development!!</a:t>
          </a:r>
          <a:endParaRPr lang="en-US" sz="2400" b="0" kern="1200" dirty="0">
            <a:solidFill>
              <a:schemeClr val="tx1"/>
            </a:solidFill>
          </a:endParaRPr>
        </a:p>
      </dsp:txBody>
      <dsp:txXfrm rot="-5400000">
        <a:off x="683627" y="32135"/>
        <a:ext cx="6611761" cy="572820"/>
      </dsp:txXfrm>
    </dsp:sp>
    <dsp:sp modelId="{D806A500-7A9D-48CB-8ACF-3FB924316CC8}">
      <dsp:nvSpPr>
        <dsp:cNvPr id="0" name=""/>
        <dsp:cNvSpPr/>
      </dsp:nvSpPr>
      <dsp:spPr>
        <a:xfrm rot="5400000">
          <a:off x="-146491" y="972803"/>
          <a:ext cx="976609" cy="683626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1168124"/>
        <a:ext cx="683626" cy="292983"/>
      </dsp:txXfrm>
    </dsp:sp>
    <dsp:sp modelId="{EEC2DC9F-BABA-482B-BB50-56BA60CE0775}">
      <dsp:nvSpPr>
        <dsp:cNvPr id="0" name=""/>
        <dsp:cNvSpPr/>
      </dsp:nvSpPr>
      <dsp:spPr>
        <a:xfrm rot="5400000">
          <a:off x="3687603" y="-2167723"/>
          <a:ext cx="634796" cy="6642749"/>
        </a:xfrm>
        <a:prstGeom prst="round2SameRect">
          <a:avLst/>
        </a:prstGeom>
        <a:solidFill>
          <a:srgbClr val="FFFF00">
            <a:alpha val="90000"/>
          </a:srgbClr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Migrated Spatial and Widget to TEST!!</a:t>
          </a:r>
          <a:endParaRPr lang="en-US" sz="2400" kern="1200" dirty="0"/>
        </a:p>
      </dsp:txBody>
      <dsp:txXfrm rot="-5400000">
        <a:off x="683627" y="867241"/>
        <a:ext cx="6611761" cy="572820"/>
      </dsp:txXfrm>
    </dsp:sp>
    <dsp:sp modelId="{51D09EBD-A0B1-44C6-A954-4CE0E3ED2349}">
      <dsp:nvSpPr>
        <dsp:cNvPr id="0" name=""/>
        <dsp:cNvSpPr/>
      </dsp:nvSpPr>
      <dsp:spPr>
        <a:xfrm rot="5400000">
          <a:off x="-146491" y="1797968"/>
          <a:ext cx="976609" cy="683626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1993289"/>
        <a:ext cx="683626" cy="292983"/>
      </dsp:txXfrm>
    </dsp:sp>
    <dsp:sp modelId="{B255AD5C-1560-401E-9DDC-0C93633BC2C7}">
      <dsp:nvSpPr>
        <dsp:cNvPr id="0" name=""/>
        <dsp:cNvSpPr/>
      </dsp:nvSpPr>
      <dsp:spPr>
        <a:xfrm rot="5400000">
          <a:off x="3687603" y="-1352499"/>
          <a:ext cx="634796" cy="66427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Maximo in PROD is 90% complete</a:t>
          </a:r>
          <a:endParaRPr lang="en-US" sz="2400" kern="1200" dirty="0"/>
        </a:p>
      </dsp:txBody>
      <dsp:txXfrm rot="-5400000">
        <a:off x="683627" y="1682465"/>
        <a:ext cx="6611761" cy="572820"/>
      </dsp:txXfrm>
    </dsp:sp>
    <dsp:sp modelId="{6282058B-4FED-45DB-BF5D-24F5B25FEAEE}">
      <dsp:nvSpPr>
        <dsp:cNvPr id="0" name=""/>
        <dsp:cNvSpPr/>
      </dsp:nvSpPr>
      <dsp:spPr>
        <a:xfrm rot="5400000">
          <a:off x="-146491" y="2623133"/>
          <a:ext cx="976609" cy="683626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2818454"/>
        <a:ext cx="683626" cy="292983"/>
      </dsp:txXfrm>
    </dsp:sp>
    <dsp:sp modelId="{1770ECAF-6B4C-4C84-860E-5393EAF1B070}">
      <dsp:nvSpPr>
        <dsp:cNvPr id="0" name=""/>
        <dsp:cNvSpPr/>
      </dsp:nvSpPr>
      <dsp:spPr>
        <a:xfrm rot="5400000">
          <a:off x="3687603" y="-527333"/>
          <a:ext cx="634796" cy="66427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Maximo Sandbox is </a:t>
          </a:r>
          <a:r>
            <a:rPr lang="en-US" sz="2400" kern="1200" dirty="0" smtClean="0"/>
            <a:t>50% </a:t>
          </a:r>
          <a:r>
            <a:rPr lang="en-US" sz="2400" kern="1200" dirty="0" smtClean="0"/>
            <a:t>complete</a:t>
          </a:r>
          <a:endParaRPr lang="en-US" sz="2400" kern="1200" dirty="0"/>
        </a:p>
      </dsp:txBody>
      <dsp:txXfrm rot="-5400000">
        <a:off x="683627" y="2507631"/>
        <a:ext cx="6611761" cy="5728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FAB77-EC7B-40B9-B1D4-DF0D467FF723}">
      <dsp:nvSpPr>
        <dsp:cNvPr id="0" name=""/>
        <dsp:cNvSpPr/>
      </dsp:nvSpPr>
      <dsp:spPr>
        <a:xfrm rot="5400000">
          <a:off x="-153253" y="155604"/>
          <a:ext cx="1021692" cy="715184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359942"/>
        <a:ext cx="715184" cy="306508"/>
      </dsp:txXfrm>
    </dsp:sp>
    <dsp:sp modelId="{B095CD4D-9CCC-4F4E-9A50-2CA2F3C16DF6}">
      <dsp:nvSpPr>
        <dsp:cNvPr id="0" name=""/>
        <dsp:cNvSpPr/>
      </dsp:nvSpPr>
      <dsp:spPr>
        <a:xfrm rot="5400000">
          <a:off x="3688730" y="-2971195"/>
          <a:ext cx="664099" cy="66111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UAT is 85% complete</a:t>
          </a:r>
          <a:r>
            <a:rPr lang="en-US" sz="2400" kern="1200" baseline="0" dirty="0" smtClean="0"/>
            <a:t>.  Effort was delayed by Starboard.  </a:t>
          </a:r>
          <a:r>
            <a:rPr lang="en-US" sz="2400" kern="1200" baseline="0" dirty="0" smtClean="0"/>
            <a:t>Only minor defects were found.</a:t>
          </a:r>
          <a:endParaRPr lang="en-US" sz="2400" kern="1200" dirty="0"/>
        </a:p>
      </dsp:txBody>
      <dsp:txXfrm rot="-5400000">
        <a:off x="715185" y="34769"/>
        <a:ext cx="6578772" cy="599261"/>
      </dsp:txXfrm>
    </dsp:sp>
    <dsp:sp modelId="{D806A500-7A9D-48CB-8ACF-3FB924316CC8}">
      <dsp:nvSpPr>
        <dsp:cNvPr id="0" name=""/>
        <dsp:cNvSpPr/>
      </dsp:nvSpPr>
      <dsp:spPr>
        <a:xfrm rot="5400000">
          <a:off x="-153253" y="971386"/>
          <a:ext cx="1021692" cy="715184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1175724"/>
        <a:ext cx="715184" cy="306508"/>
      </dsp:txXfrm>
    </dsp:sp>
    <dsp:sp modelId="{EEC2DC9F-BABA-482B-BB50-56BA60CE0775}">
      <dsp:nvSpPr>
        <dsp:cNvPr id="0" name=""/>
        <dsp:cNvSpPr/>
      </dsp:nvSpPr>
      <dsp:spPr>
        <a:xfrm rot="5400000">
          <a:off x="3688730" y="-2155412"/>
          <a:ext cx="664099" cy="66111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 smtClean="0"/>
            <a:t>GIS PROD environment is 10% complete</a:t>
          </a:r>
          <a:endParaRPr lang="en-US" sz="2400" b="0" kern="1200" dirty="0"/>
        </a:p>
      </dsp:txBody>
      <dsp:txXfrm rot="-5400000">
        <a:off x="715185" y="850552"/>
        <a:ext cx="6578772" cy="599261"/>
      </dsp:txXfrm>
    </dsp:sp>
    <dsp:sp modelId="{51D09EBD-A0B1-44C6-A954-4CE0E3ED2349}">
      <dsp:nvSpPr>
        <dsp:cNvPr id="0" name=""/>
        <dsp:cNvSpPr/>
      </dsp:nvSpPr>
      <dsp:spPr>
        <a:xfrm rot="5400000">
          <a:off x="-153253" y="1787168"/>
          <a:ext cx="1021692" cy="715184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1991506"/>
        <a:ext cx="715184" cy="306508"/>
      </dsp:txXfrm>
    </dsp:sp>
    <dsp:sp modelId="{B255AD5C-1560-401E-9DDC-0C93633BC2C7}">
      <dsp:nvSpPr>
        <dsp:cNvPr id="0" name=""/>
        <dsp:cNvSpPr/>
      </dsp:nvSpPr>
      <dsp:spPr>
        <a:xfrm rot="5400000">
          <a:off x="3688730" y="-1339630"/>
          <a:ext cx="664099" cy="66111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Physical TEST SQL Cluster is </a:t>
          </a:r>
          <a:r>
            <a:rPr lang="en-US" sz="2000" kern="1200" dirty="0" smtClean="0"/>
            <a:t>95% complete.  ETA is 11/04/22</a:t>
          </a:r>
          <a:endParaRPr lang="en-US" sz="2000" kern="1200" dirty="0"/>
        </a:p>
      </dsp:txBody>
      <dsp:txXfrm rot="-5400000">
        <a:off x="715185" y="1666334"/>
        <a:ext cx="6578772" cy="5992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FAB77-EC7B-40B9-B1D4-DF0D467FF723}">
      <dsp:nvSpPr>
        <dsp:cNvPr id="0" name=""/>
        <dsp:cNvSpPr/>
      </dsp:nvSpPr>
      <dsp:spPr>
        <a:xfrm rot="5400000">
          <a:off x="-146348" y="149180"/>
          <a:ext cx="975656" cy="682959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344312"/>
        <a:ext cx="682959" cy="292697"/>
      </dsp:txXfrm>
    </dsp:sp>
    <dsp:sp modelId="{B095CD4D-9CCC-4F4E-9A50-2CA2F3C16DF6}">
      <dsp:nvSpPr>
        <dsp:cNvPr id="0" name=""/>
        <dsp:cNvSpPr/>
      </dsp:nvSpPr>
      <dsp:spPr>
        <a:xfrm rot="5400000">
          <a:off x="3687579" y="-3001787"/>
          <a:ext cx="634176" cy="66434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 smtClean="0"/>
            <a:t>County 311 Integration development is complete and has been validated in DEV.  </a:t>
          </a:r>
          <a:endParaRPr lang="en-US" sz="2000" b="0" kern="1200" dirty="0"/>
        </a:p>
      </dsp:txBody>
      <dsp:txXfrm rot="-5400000">
        <a:off x="682959" y="33791"/>
        <a:ext cx="6612458" cy="572260"/>
      </dsp:txXfrm>
    </dsp:sp>
    <dsp:sp modelId="{D806A500-7A9D-48CB-8ACF-3FB924316CC8}">
      <dsp:nvSpPr>
        <dsp:cNvPr id="0" name=""/>
        <dsp:cNvSpPr/>
      </dsp:nvSpPr>
      <dsp:spPr>
        <a:xfrm rot="5400000">
          <a:off x="-146348" y="973540"/>
          <a:ext cx="975656" cy="682959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1168672"/>
        <a:ext cx="682959" cy="292697"/>
      </dsp:txXfrm>
    </dsp:sp>
    <dsp:sp modelId="{EEC2DC9F-BABA-482B-BB50-56BA60CE0775}">
      <dsp:nvSpPr>
        <dsp:cNvPr id="0" name=""/>
        <dsp:cNvSpPr/>
      </dsp:nvSpPr>
      <dsp:spPr>
        <a:xfrm rot="5400000">
          <a:off x="3687579" y="-2177428"/>
          <a:ext cx="634176" cy="66434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 smtClean="0"/>
            <a:t>County 311 Integration migrated to TEST and is in UAT</a:t>
          </a:r>
          <a:endParaRPr lang="en-US" sz="2400" b="0" kern="1200" dirty="0"/>
        </a:p>
      </dsp:txBody>
      <dsp:txXfrm rot="-5400000">
        <a:off x="682959" y="858150"/>
        <a:ext cx="6612458" cy="572260"/>
      </dsp:txXfrm>
    </dsp:sp>
    <dsp:sp modelId="{51D09EBD-A0B1-44C6-A954-4CE0E3ED2349}">
      <dsp:nvSpPr>
        <dsp:cNvPr id="0" name=""/>
        <dsp:cNvSpPr/>
      </dsp:nvSpPr>
      <dsp:spPr>
        <a:xfrm rot="5400000">
          <a:off x="-146348" y="1797899"/>
          <a:ext cx="975656" cy="682959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1993031"/>
        <a:ext cx="682959" cy="292697"/>
      </dsp:txXfrm>
    </dsp:sp>
    <dsp:sp modelId="{B255AD5C-1560-401E-9DDC-0C93633BC2C7}">
      <dsp:nvSpPr>
        <dsp:cNvPr id="0" name=""/>
        <dsp:cNvSpPr/>
      </dsp:nvSpPr>
      <dsp:spPr>
        <a:xfrm rot="5400000">
          <a:off x="3687579" y="-1362308"/>
          <a:ext cx="634176" cy="6643416"/>
        </a:xfrm>
        <a:prstGeom prst="round2SameRect">
          <a:avLst/>
        </a:prstGeom>
        <a:noFill/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tx1"/>
              </a:solidFill>
            </a:rPr>
            <a:t>Physical PROD SQL Cluster is 50% complete</a:t>
          </a:r>
          <a:endParaRPr lang="en-US" sz="2000" kern="1200" dirty="0">
            <a:solidFill>
              <a:schemeClr val="tx1"/>
            </a:solidFill>
          </a:endParaRPr>
        </a:p>
      </dsp:txBody>
      <dsp:txXfrm rot="-5400000">
        <a:off x="682959" y="1673270"/>
        <a:ext cx="6612458" cy="572260"/>
      </dsp:txXfrm>
    </dsp:sp>
    <dsp:sp modelId="{6282058B-4FED-45DB-BF5D-24F5B25FEAEE}">
      <dsp:nvSpPr>
        <dsp:cNvPr id="0" name=""/>
        <dsp:cNvSpPr/>
      </dsp:nvSpPr>
      <dsp:spPr>
        <a:xfrm rot="5400000">
          <a:off x="-146348" y="2622258"/>
          <a:ext cx="975656" cy="682959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2817390"/>
        <a:ext cx="682959" cy="292697"/>
      </dsp:txXfrm>
    </dsp:sp>
    <dsp:sp modelId="{1770ECAF-6B4C-4C84-860E-5393EAF1B070}">
      <dsp:nvSpPr>
        <dsp:cNvPr id="0" name=""/>
        <dsp:cNvSpPr/>
      </dsp:nvSpPr>
      <dsp:spPr>
        <a:xfrm rot="5400000">
          <a:off x="3687579" y="-528709"/>
          <a:ext cx="634176" cy="6643416"/>
        </a:xfrm>
        <a:prstGeom prst="round2SameRect">
          <a:avLst/>
        </a:prstGeom>
        <a:noFill/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Started to develop cut over plan</a:t>
          </a:r>
          <a:endParaRPr lang="en-US" sz="2000" kern="1200" dirty="0"/>
        </a:p>
      </dsp:txBody>
      <dsp:txXfrm rot="-5400000">
        <a:off x="682959" y="2506869"/>
        <a:ext cx="6612458" cy="5722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FAB77-EC7B-40B9-B1D4-DF0D467FF723}">
      <dsp:nvSpPr>
        <dsp:cNvPr id="0" name=""/>
        <dsp:cNvSpPr/>
      </dsp:nvSpPr>
      <dsp:spPr>
        <a:xfrm rot="5400000">
          <a:off x="-153403" y="154457"/>
          <a:ext cx="1022690" cy="715883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358996"/>
        <a:ext cx="715883" cy="306807"/>
      </dsp:txXfrm>
    </dsp:sp>
    <dsp:sp modelId="{B095CD4D-9CCC-4F4E-9A50-2CA2F3C16DF6}">
      <dsp:nvSpPr>
        <dsp:cNvPr id="0" name=""/>
        <dsp:cNvSpPr/>
      </dsp:nvSpPr>
      <dsp:spPr>
        <a:xfrm rot="5400000">
          <a:off x="3688755" y="-2971817"/>
          <a:ext cx="664749" cy="6610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Started documenting the difference between current production and the new version of Maximo</a:t>
          </a:r>
          <a:endParaRPr lang="en-US" sz="1900" kern="1200" dirty="0"/>
        </a:p>
      </dsp:txBody>
      <dsp:txXfrm rot="-5400000">
        <a:off x="715884" y="33504"/>
        <a:ext cx="6578042" cy="599849"/>
      </dsp:txXfrm>
    </dsp:sp>
    <dsp:sp modelId="{D806A500-7A9D-48CB-8ACF-3FB924316CC8}">
      <dsp:nvSpPr>
        <dsp:cNvPr id="0" name=""/>
        <dsp:cNvSpPr/>
      </dsp:nvSpPr>
      <dsp:spPr>
        <a:xfrm rot="5400000">
          <a:off x="-153403" y="971037"/>
          <a:ext cx="1022690" cy="715883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1175576"/>
        <a:ext cx="715883" cy="306807"/>
      </dsp:txXfrm>
    </dsp:sp>
    <dsp:sp modelId="{EEC2DC9F-BABA-482B-BB50-56BA60CE0775}">
      <dsp:nvSpPr>
        <dsp:cNvPr id="0" name=""/>
        <dsp:cNvSpPr/>
      </dsp:nvSpPr>
      <dsp:spPr>
        <a:xfrm rot="5400000">
          <a:off x="3688755" y="-2155238"/>
          <a:ext cx="664749" cy="6610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UAT Team has started to develop the training plan.  Currently engaged with Training Dept.</a:t>
          </a:r>
          <a:endParaRPr lang="en-US" sz="1900" kern="1200" dirty="0"/>
        </a:p>
      </dsp:txBody>
      <dsp:txXfrm rot="-5400000">
        <a:off x="715884" y="850083"/>
        <a:ext cx="6578042" cy="599849"/>
      </dsp:txXfrm>
    </dsp:sp>
    <dsp:sp modelId="{51D09EBD-A0B1-44C6-A954-4CE0E3ED2349}">
      <dsp:nvSpPr>
        <dsp:cNvPr id="0" name=""/>
        <dsp:cNvSpPr/>
      </dsp:nvSpPr>
      <dsp:spPr>
        <a:xfrm rot="5400000">
          <a:off x="-153403" y="1787616"/>
          <a:ext cx="1022690" cy="715883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1992155"/>
        <a:ext cx="715883" cy="306807"/>
      </dsp:txXfrm>
    </dsp:sp>
    <dsp:sp modelId="{B255AD5C-1560-401E-9DDC-0C93633BC2C7}">
      <dsp:nvSpPr>
        <dsp:cNvPr id="0" name=""/>
        <dsp:cNvSpPr/>
      </dsp:nvSpPr>
      <dsp:spPr>
        <a:xfrm rot="5400000">
          <a:off x="3688755" y="-1338658"/>
          <a:ext cx="664749" cy="6610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900" kern="1200" dirty="0"/>
        </a:p>
      </dsp:txBody>
      <dsp:txXfrm rot="-5400000">
        <a:off x="715884" y="1666663"/>
        <a:ext cx="6578042" cy="5998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FAB77-EC7B-40B9-B1D4-DF0D467FF723}">
      <dsp:nvSpPr>
        <dsp:cNvPr id="0" name=""/>
        <dsp:cNvSpPr/>
      </dsp:nvSpPr>
      <dsp:spPr>
        <a:xfrm rot="5400000">
          <a:off x="-146348" y="149180"/>
          <a:ext cx="975656" cy="682959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344312"/>
        <a:ext cx="682959" cy="292697"/>
      </dsp:txXfrm>
    </dsp:sp>
    <dsp:sp modelId="{B095CD4D-9CCC-4F4E-9A50-2CA2F3C16DF6}">
      <dsp:nvSpPr>
        <dsp:cNvPr id="0" name=""/>
        <dsp:cNvSpPr/>
      </dsp:nvSpPr>
      <dsp:spPr>
        <a:xfrm rot="5400000">
          <a:off x="3687579" y="-3001787"/>
          <a:ext cx="634176" cy="6643416"/>
        </a:xfrm>
        <a:prstGeom prst="round2SameRect">
          <a:avLst/>
        </a:prstGeom>
        <a:solidFill>
          <a:srgbClr val="FFFF00">
            <a:alpha val="90000"/>
          </a:srgb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 smtClean="0"/>
            <a:t>Prep and migrate over to the physical TEST SQL cluster</a:t>
          </a:r>
          <a:endParaRPr lang="en-US" sz="2400" b="0" kern="1200" dirty="0"/>
        </a:p>
      </dsp:txBody>
      <dsp:txXfrm rot="-5400000">
        <a:off x="682959" y="33791"/>
        <a:ext cx="6612458" cy="572260"/>
      </dsp:txXfrm>
    </dsp:sp>
    <dsp:sp modelId="{D806A500-7A9D-48CB-8ACF-3FB924316CC8}">
      <dsp:nvSpPr>
        <dsp:cNvPr id="0" name=""/>
        <dsp:cNvSpPr/>
      </dsp:nvSpPr>
      <dsp:spPr>
        <a:xfrm rot="5400000">
          <a:off x="-146348" y="973540"/>
          <a:ext cx="975656" cy="682959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1168672"/>
        <a:ext cx="682959" cy="292697"/>
      </dsp:txXfrm>
    </dsp:sp>
    <dsp:sp modelId="{EEC2DC9F-BABA-482B-BB50-56BA60CE0775}">
      <dsp:nvSpPr>
        <dsp:cNvPr id="0" name=""/>
        <dsp:cNvSpPr/>
      </dsp:nvSpPr>
      <dsp:spPr>
        <a:xfrm rot="5400000">
          <a:off x="3687579" y="-2177428"/>
          <a:ext cx="634176" cy="6643416"/>
        </a:xfrm>
        <a:prstGeom prst="round2SameRect">
          <a:avLst/>
        </a:prstGeom>
        <a:solidFill>
          <a:srgbClr val="FFFF00">
            <a:alpha val="90000"/>
          </a:srgbClr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 smtClean="0"/>
            <a:t>100% validate TEST environment on physical hardware.</a:t>
          </a:r>
          <a:endParaRPr lang="en-US" sz="2400" b="0" kern="1200" dirty="0"/>
        </a:p>
      </dsp:txBody>
      <dsp:txXfrm rot="-5400000">
        <a:off x="682959" y="858150"/>
        <a:ext cx="6612458" cy="572260"/>
      </dsp:txXfrm>
    </dsp:sp>
    <dsp:sp modelId="{51D09EBD-A0B1-44C6-A954-4CE0E3ED2349}">
      <dsp:nvSpPr>
        <dsp:cNvPr id="0" name=""/>
        <dsp:cNvSpPr/>
      </dsp:nvSpPr>
      <dsp:spPr>
        <a:xfrm rot="5400000">
          <a:off x="-146348" y="1797899"/>
          <a:ext cx="975656" cy="682959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1993031"/>
        <a:ext cx="682959" cy="292697"/>
      </dsp:txXfrm>
    </dsp:sp>
    <dsp:sp modelId="{B255AD5C-1560-401E-9DDC-0C93633BC2C7}">
      <dsp:nvSpPr>
        <dsp:cNvPr id="0" name=""/>
        <dsp:cNvSpPr/>
      </dsp:nvSpPr>
      <dsp:spPr>
        <a:xfrm rot="5400000">
          <a:off x="3687579" y="-1390643"/>
          <a:ext cx="634176" cy="6643416"/>
        </a:xfrm>
        <a:prstGeom prst="round2SameRect">
          <a:avLst/>
        </a:prstGeom>
        <a:solidFill>
          <a:srgbClr val="FFFF00">
            <a:alpha val="90000"/>
          </a:srgbClr>
        </a:soli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rgbClr val="FF0000"/>
              </a:solidFill>
            </a:rPr>
            <a:t>Prep </a:t>
          </a:r>
          <a:r>
            <a:rPr lang="en-US" sz="2400" kern="1200" dirty="0" smtClean="0">
              <a:solidFill>
                <a:srgbClr val="FF0000"/>
              </a:solidFill>
            </a:rPr>
            <a:t>for load test #2 – full system </a:t>
          </a:r>
          <a:r>
            <a:rPr lang="en-US" sz="2400" kern="1200" dirty="0" smtClean="0">
              <a:solidFill>
                <a:srgbClr val="FF0000"/>
              </a:solidFill>
            </a:rPr>
            <a:t>(must pass)</a:t>
          </a:r>
          <a:endParaRPr lang="en-US" sz="2400" kern="1200" dirty="0">
            <a:solidFill>
              <a:srgbClr val="FF0000"/>
            </a:solidFill>
          </a:endParaRPr>
        </a:p>
      </dsp:txBody>
      <dsp:txXfrm rot="-5400000">
        <a:off x="682959" y="1644935"/>
        <a:ext cx="6612458" cy="572260"/>
      </dsp:txXfrm>
    </dsp:sp>
    <dsp:sp modelId="{6282058B-4FED-45DB-BF5D-24F5B25FEAEE}">
      <dsp:nvSpPr>
        <dsp:cNvPr id="0" name=""/>
        <dsp:cNvSpPr/>
      </dsp:nvSpPr>
      <dsp:spPr>
        <a:xfrm rot="5400000">
          <a:off x="-146348" y="2622258"/>
          <a:ext cx="975656" cy="682959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-5400000">
        <a:off x="1" y="2817390"/>
        <a:ext cx="682959" cy="292697"/>
      </dsp:txXfrm>
    </dsp:sp>
    <dsp:sp modelId="{1770ECAF-6B4C-4C84-860E-5393EAF1B070}">
      <dsp:nvSpPr>
        <dsp:cNvPr id="0" name=""/>
        <dsp:cNvSpPr/>
      </dsp:nvSpPr>
      <dsp:spPr>
        <a:xfrm rot="5400000">
          <a:off x="3687579" y="-528709"/>
          <a:ext cx="634176" cy="66434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 smtClean="0"/>
            <a:t>Setup and Configure PROD physical SQL cluster</a:t>
          </a:r>
          <a:endParaRPr lang="en-US" sz="2400" kern="1200" dirty="0"/>
        </a:p>
      </dsp:txBody>
      <dsp:txXfrm rot="-5400000">
        <a:off x="682959" y="2506869"/>
        <a:ext cx="6612458" cy="5722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FAB77-EC7B-40B9-B1D4-DF0D467FF723}">
      <dsp:nvSpPr>
        <dsp:cNvPr id="0" name=""/>
        <dsp:cNvSpPr/>
      </dsp:nvSpPr>
      <dsp:spPr>
        <a:xfrm rot="5400000">
          <a:off x="-153253" y="155604"/>
          <a:ext cx="1021692" cy="715184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359942"/>
        <a:ext cx="715184" cy="306508"/>
      </dsp:txXfrm>
    </dsp:sp>
    <dsp:sp modelId="{B095CD4D-9CCC-4F4E-9A50-2CA2F3C16DF6}">
      <dsp:nvSpPr>
        <dsp:cNvPr id="0" name=""/>
        <dsp:cNvSpPr/>
      </dsp:nvSpPr>
      <dsp:spPr>
        <a:xfrm rot="5400000">
          <a:off x="3688730" y="-2971195"/>
          <a:ext cx="664099" cy="66111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Migrate </a:t>
          </a:r>
          <a:r>
            <a:rPr lang="en-US" sz="2400" kern="1200" dirty="0" smtClean="0"/>
            <a:t>PROD environment </a:t>
          </a:r>
          <a:r>
            <a:rPr lang="en-US" sz="2400" kern="1200" dirty="0" smtClean="0"/>
            <a:t>to physical SQL cluster</a:t>
          </a:r>
          <a:endParaRPr lang="en-US" sz="2400" kern="1200" dirty="0"/>
        </a:p>
      </dsp:txBody>
      <dsp:txXfrm rot="-5400000">
        <a:off x="715185" y="34769"/>
        <a:ext cx="6578772" cy="599261"/>
      </dsp:txXfrm>
    </dsp:sp>
    <dsp:sp modelId="{D806A500-7A9D-48CB-8ACF-3FB924316CC8}">
      <dsp:nvSpPr>
        <dsp:cNvPr id="0" name=""/>
        <dsp:cNvSpPr/>
      </dsp:nvSpPr>
      <dsp:spPr>
        <a:xfrm rot="5400000">
          <a:off x="-153253" y="971386"/>
          <a:ext cx="1021692" cy="715184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1175724"/>
        <a:ext cx="715184" cy="306508"/>
      </dsp:txXfrm>
    </dsp:sp>
    <dsp:sp modelId="{EEC2DC9F-BABA-482B-BB50-56BA60CE0775}">
      <dsp:nvSpPr>
        <dsp:cNvPr id="0" name=""/>
        <dsp:cNvSpPr/>
      </dsp:nvSpPr>
      <dsp:spPr>
        <a:xfrm rot="5400000">
          <a:off x="3688730" y="-2121264"/>
          <a:ext cx="664099" cy="66111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Start smoke test </a:t>
          </a:r>
          <a:r>
            <a:rPr lang="en-US" sz="2400" kern="1200" dirty="0" smtClean="0"/>
            <a:t>PROD on physical SQL cluster</a:t>
          </a:r>
          <a:endParaRPr lang="en-US" sz="2400" kern="1200" dirty="0"/>
        </a:p>
      </dsp:txBody>
      <dsp:txXfrm rot="-5400000">
        <a:off x="715185" y="884700"/>
        <a:ext cx="6578772" cy="599261"/>
      </dsp:txXfrm>
    </dsp:sp>
    <dsp:sp modelId="{51D09EBD-A0B1-44C6-A954-4CE0E3ED2349}">
      <dsp:nvSpPr>
        <dsp:cNvPr id="0" name=""/>
        <dsp:cNvSpPr/>
      </dsp:nvSpPr>
      <dsp:spPr>
        <a:xfrm rot="5400000">
          <a:off x="-153253" y="1787168"/>
          <a:ext cx="1021692" cy="715184"/>
        </a:xfrm>
        <a:prstGeom prst="chevron">
          <a:avLst/>
        </a:prstGeom>
        <a:solidFill>
          <a:schemeClr val="accent1"/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5400000">
        <a:off x="1" y="1991506"/>
        <a:ext cx="715184" cy="306508"/>
      </dsp:txXfrm>
    </dsp:sp>
    <dsp:sp modelId="{B255AD5C-1560-401E-9DDC-0C93633BC2C7}">
      <dsp:nvSpPr>
        <dsp:cNvPr id="0" name=""/>
        <dsp:cNvSpPr/>
      </dsp:nvSpPr>
      <dsp:spPr>
        <a:xfrm rot="5400000">
          <a:off x="3688730" y="-1339630"/>
          <a:ext cx="664099" cy="66111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Fine tune cut over plan</a:t>
          </a:r>
          <a:endParaRPr lang="en-US" sz="2400" kern="1200" dirty="0"/>
        </a:p>
      </dsp:txBody>
      <dsp:txXfrm rot="-5400000">
        <a:off x="715185" y="1666334"/>
        <a:ext cx="6578772" cy="599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73F4A-B9FD-4BBC-9275-D3BBBFEF0334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2C029-F252-49B4-9155-A90C9408CB7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840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682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276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316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396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83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54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755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985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684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624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5431D-F45A-4464-BF8E-4B3916686B9E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645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5431D-F45A-4464-BF8E-4B3916686B9E}" type="datetimeFigureOut">
              <a:rPr lang="en-IN" smtClean="0"/>
              <a:t>01-11-2022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F9960-3135-41D6-AD6E-4C092E18F5D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8598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810"/>
            <a:ext cx="9144000" cy="6543190"/>
          </a:xfrm>
          <a:prstGeom prst="rect">
            <a:avLst/>
          </a:prstGeom>
        </p:spPr>
      </p:pic>
      <p:sp>
        <p:nvSpPr>
          <p:cNvPr id="4" name="Title 3"/>
          <p:cNvSpPr txBox="1">
            <a:spLocks/>
          </p:cNvSpPr>
          <p:nvPr/>
        </p:nvSpPr>
        <p:spPr>
          <a:xfrm>
            <a:off x="227012" y="1381990"/>
            <a:ext cx="8689976" cy="4094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solidFill>
                  <a:srgbClr val="1688B9"/>
                </a:solidFill>
                <a:latin typeface="Century Schoolbook" panose="02040604050505020304" pitchFamily="18" charset="0"/>
              </a:rPr>
              <a:t>SASD Maximo Ecosystem Upgrade</a:t>
            </a:r>
          </a:p>
          <a:p>
            <a:pPr algn="ctr"/>
            <a:r>
              <a:rPr lang="en-US" sz="5400" dirty="0" smtClean="0">
                <a:solidFill>
                  <a:srgbClr val="1688B9"/>
                </a:solidFill>
                <a:latin typeface="Century Schoolbook" panose="02040604050505020304" pitchFamily="18" charset="0"/>
              </a:rPr>
              <a:t>Initiative – 166</a:t>
            </a:r>
          </a:p>
          <a:p>
            <a:pPr algn="ctr"/>
            <a:endParaRPr lang="en-US" sz="5400" dirty="0">
              <a:solidFill>
                <a:srgbClr val="1688B9"/>
              </a:solidFill>
              <a:latin typeface="Century Schoolbook" panose="02040604050505020304" pitchFamily="18" charset="0"/>
            </a:endParaRPr>
          </a:p>
          <a:p>
            <a:pPr algn="ctr"/>
            <a:r>
              <a:rPr lang="en-US" sz="3200" dirty="0" smtClean="0">
                <a:solidFill>
                  <a:srgbClr val="1688B9"/>
                </a:solidFill>
                <a:latin typeface="Century Schoolbook" panose="02040604050505020304" pitchFamily="18" charset="0"/>
              </a:rPr>
              <a:t>11/02/2022 Status Meeting</a:t>
            </a:r>
            <a:endParaRPr lang="en-US" sz="3200" dirty="0">
              <a:solidFill>
                <a:srgbClr val="1688B9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3EE81631-A756-4121-9562-8EA9733C8F11}"/>
              </a:ext>
            </a:extLst>
          </p:cNvPr>
          <p:cNvSpPr txBox="1">
            <a:spLocks/>
          </p:cNvSpPr>
          <p:nvPr/>
        </p:nvSpPr>
        <p:spPr>
          <a:xfrm>
            <a:off x="381373" y="369652"/>
            <a:ext cx="8368363" cy="44685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0" kern="1200" baseline="0">
                <a:solidFill>
                  <a:schemeClr val="bg1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+mn-cs"/>
              </a:defRPr>
            </a:lvl1pPr>
            <a:lvl2pPr marL="45718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chemeClr val="accent1"/>
                </a:solidFill>
                <a:latin typeface="Roboto"/>
              </a:rPr>
              <a:t>Agenda</a:t>
            </a:r>
            <a:r>
              <a:rPr lang="en-US" b="1" dirty="0">
                <a:solidFill>
                  <a:schemeClr val="accent1"/>
                </a:solidFill>
                <a:latin typeface="Roboto"/>
              </a:rPr>
              <a:t> </a:t>
            </a:r>
            <a:endParaRPr lang="en-US" dirty="0">
              <a:solidFill>
                <a:schemeClr val="accent1"/>
              </a:solidFill>
              <a:latin typeface="Roboto"/>
            </a:endParaRPr>
          </a:p>
        </p:txBody>
      </p:sp>
      <p:sp>
        <p:nvSpPr>
          <p:cNvPr id="23" name="Title 2">
            <a:extLst>
              <a:ext uri="{FF2B5EF4-FFF2-40B4-BE49-F238E27FC236}">
                <a16:creationId xmlns:a16="http://schemas.microsoft.com/office/drawing/2014/main" id="{BE4056C4-C6AC-4CC3-8117-D31ABF5DE72E}"/>
              </a:ext>
            </a:extLst>
          </p:cNvPr>
          <p:cNvSpPr txBox="1">
            <a:spLocks/>
          </p:cNvSpPr>
          <p:nvPr/>
        </p:nvSpPr>
        <p:spPr>
          <a:xfrm>
            <a:off x="358637" y="244917"/>
            <a:ext cx="8368363" cy="409459"/>
          </a:xfrm>
          <a:prstGeom prst="rect">
            <a:avLst/>
          </a:prstGeom>
        </p:spPr>
        <p:txBody>
          <a:bodyPr lIns="0" tIns="0" rIns="0" bIns="0" anchor="ctr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262626">
                  <a:lumMod val="75000"/>
                  <a:lumOff val="25000"/>
                </a:srgbClr>
              </a:solidFill>
              <a:latin typeface="Roboto"/>
            </a:endParaRPr>
          </a:p>
        </p:txBody>
      </p:sp>
      <p:sp>
        <p:nvSpPr>
          <p:cNvPr id="24" name="Inhaltsplatzhalter 4">
            <a:extLst>
              <a:ext uri="{FF2B5EF4-FFF2-40B4-BE49-F238E27FC236}">
                <a16:creationId xmlns:a16="http://schemas.microsoft.com/office/drawing/2014/main" id="{52C4BE5B-65FF-4286-BBE9-F05EF29829CB}"/>
              </a:ext>
            </a:extLst>
          </p:cNvPr>
          <p:cNvSpPr txBox="1">
            <a:spLocks/>
          </p:cNvSpPr>
          <p:nvPr/>
        </p:nvSpPr>
        <p:spPr>
          <a:xfrm>
            <a:off x="989949" y="1271641"/>
            <a:ext cx="1522515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Last </a:t>
            </a:r>
            <a:r>
              <a:rPr lang="en-US" sz="2000" b="1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47 </a:t>
            </a:r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days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5" name="Inhaltsplatzhalter 4">
            <a:extLst>
              <a:ext uri="{FF2B5EF4-FFF2-40B4-BE49-F238E27FC236}">
                <a16:creationId xmlns:a16="http://schemas.microsoft.com/office/drawing/2014/main" id="{9247289B-F1CE-436F-B5D5-61BD9BF1F713}"/>
              </a:ext>
            </a:extLst>
          </p:cNvPr>
          <p:cNvSpPr txBox="1">
            <a:spLocks/>
          </p:cNvSpPr>
          <p:nvPr/>
        </p:nvSpPr>
        <p:spPr>
          <a:xfrm>
            <a:off x="983967" y="2123334"/>
            <a:ext cx="3206270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For the remainder of 2022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Inhaltsplatzhalter 4">
            <a:extLst>
              <a:ext uri="{FF2B5EF4-FFF2-40B4-BE49-F238E27FC236}">
                <a16:creationId xmlns:a16="http://schemas.microsoft.com/office/drawing/2014/main" id="{D92A6878-296D-4677-A21E-E84C172D51BD}"/>
              </a:ext>
            </a:extLst>
          </p:cNvPr>
          <p:cNvSpPr txBox="1">
            <a:spLocks/>
          </p:cNvSpPr>
          <p:nvPr/>
        </p:nvSpPr>
        <p:spPr>
          <a:xfrm>
            <a:off x="983967" y="3888907"/>
            <a:ext cx="4188397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Risk and Possible Blockers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D7753D9-612C-491F-A63A-449842C9653D}"/>
              </a:ext>
            </a:extLst>
          </p:cNvPr>
          <p:cNvSpPr/>
          <p:nvPr/>
        </p:nvSpPr>
        <p:spPr>
          <a:xfrm flipH="1">
            <a:off x="376292" y="1182228"/>
            <a:ext cx="550358" cy="548158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en-US" sz="2000" b="1" kern="0" dirty="0">
                <a:solidFill>
                  <a:srgbClr val="FFFFFF"/>
                </a:solidFill>
                <a:latin typeface="Roboto"/>
              </a:rPr>
              <a:t>1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8E414AD-5CE8-4A12-8940-731B79A13399}"/>
              </a:ext>
            </a:extLst>
          </p:cNvPr>
          <p:cNvSpPr/>
          <p:nvPr/>
        </p:nvSpPr>
        <p:spPr>
          <a:xfrm flipH="1">
            <a:off x="376292" y="4619159"/>
            <a:ext cx="550358" cy="548158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en-US" sz="2000" b="1" kern="0" dirty="0">
                <a:solidFill>
                  <a:srgbClr val="FFFFFF"/>
                </a:solidFill>
                <a:latin typeface="Roboto"/>
              </a:rPr>
              <a:t>5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4FACC96-EB52-4F85-B994-6551E77C3F2E}"/>
              </a:ext>
            </a:extLst>
          </p:cNvPr>
          <p:cNvSpPr/>
          <p:nvPr/>
        </p:nvSpPr>
        <p:spPr>
          <a:xfrm flipH="1">
            <a:off x="376292" y="2054650"/>
            <a:ext cx="550358" cy="548158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en-US" sz="2000" b="1" kern="0" dirty="0">
                <a:solidFill>
                  <a:srgbClr val="FFFFFF"/>
                </a:solidFill>
                <a:latin typeface="Roboto"/>
              </a:rPr>
              <a:t>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B86FD0A-3048-4951-874D-BE4774C6D6D4}"/>
              </a:ext>
            </a:extLst>
          </p:cNvPr>
          <p:cNvSpPr/>
          <p:nvPr/>
        </p:nvSpPr>
        <p:spPr>
          <a:xfrm flipH="1">
            <a:off x="376292" y="2927072"/>
            <a:ext cx="550358" cy="548158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en-US" sz="2000" b="1" kern="0" dirty="0">
                <a:solidFill>
                  <a:srgbClr val="FFFFFF"/>
                </a:solidFill>
                <a:latin typeface="Roboto"/>
              </a:rPr>
              <a:t>3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86B0551-B14A-4604-8D56-87590B81AFA5}"/>
              </a:ext>
            </a:extLst>
          </p:cNvPr>
          <p:cNvSpPr/>
          <p:nvPr/>
        </p:nvSpPr>
        <p:spPr>
          <a:xfrm flipH="1">
            <a:off x="376292" y="3799493"/>
            <a:ext cx="550358" cy="548158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en-US" sz="2000" b="1" kern="0" dirty="0">
                <a:solidFill>
                  <a:srgbClr val="FFFFFF"/>
                </a:solidFill>
                <a:latin typeface="Roboto"/>
              </a:rPr>
              <a:t>4</a:t>
            </a:r>
          </a:p>
        </p:txBody>
      </p:sp>
      <p:sp>
        <p:nvSpPr>
          <p:cNvPr id="41" name="Inhaltsplatzhalter 4">
            <a:extLst>
              <a:ext uri="{FF2B5EF4-FFF2-40B4-BE49-F238E27FC236}">
                <a16:creationId xmlns:a16="http://schemas.microsoft.com/office/drawing/2014/main" id="{46C2478C-31C7-461B-A148-AFA74522AE99}"/>
              </a:ext>
            </a:extLst>
          </p:cNvPr>
          <p:cNvSpPr txBox="1">
            <a:spLocks/>
          </p:cNvSpPr>
          <p:nvPr/>
        </p:nvSpPr>
        <p:spPr>
          <a:xfrm>
            <a:off x="989949" y="5534337"/>
            <a:ext cx="591023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Q&amp;A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8E414AD-5CE8-4A12-8940-731B79A13399}"/>
              </a:ext>
            </a:extLst>
          </p:cNvPr>
          <p:cNvSpPr/>
          <p:nvPr/>
        </p:nvSpPr>
        <p:spPr>
          <a:xfrm flipH="1">
            <a:off x="376292" y="5438825"/>
            <a:ext cx="550358" cy="548158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en-US" sz="2000" b="1" kern="0" dirty="0" smtClean="0">
                <a:solidFill>
                  <a:srgbClr val="FFFFFF"/>
                </a:solidFill>
                <a:latin typeface="Roboto"/>
              </a:rPr>
              <a:t>6</a:t>
            </a:r>
            <a:endParaRPr lang="en-US" sz="2000" b="1" kern="0" dirty="0">
              <a:solidFill>
                <a:srgbClr val="FFFFFF"/>
              </a:solidFill>
              <a:latin typeface="Roboto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6650" y="2926132"/>
            <a:ext cx="1976823" cy="4334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Mitigated Risks</a:t>
            </a:r>
            <a:endParaRPr lang="en-US" sz="2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26650" y="4679561"/>
            <a:ext cx="6263290" cy="433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Schedule</a:t>
            </a:r>
            <a:endParaRPr lang="en-US" sz="2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32" grpId="0" animBg="1"/>
      <p:bldP spid="33" grpId="0" animBg="1"/>
      <p:bldP spid="34" grpId="0" animBg="1"/>
      <p:bldP spid="36" grpId="0" animBg="1"/>
      <p:bldP spid="38" grpId="0" animBg="1"/>
      <p:bldP spid="41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7463" y="734094"/>
            <a:ext cx="1220724" cy="58745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Diagram 4" descr="Vertical Chevron List" title="SmartArt"/>
          <p:cNvGraphicFramePr/>
          <p:nvPr>
            <p:extLst>
              <p:ext uri="{D42A27DB-BD31-4B8C-83A1-F6EECF244321}">
                <p14:modId xmlns:p14="http://schemas.microsoft.com/office/powerpoint/2010/main" val="2878988617"/>
              </p:ext>
            </p:extLst>
          </p:nvPr>
        </p:nvGraphicFramePr>
        <p:xfrm>
          <a:off x="1478187" y="734095"/>
          <a:ext cx="7326376" cy="345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257463" y="149319"/>
            <a:ext cx="85471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/>
              <a:t>The last 47 days:</a:t>
            </a:r>
            <a:endParaRPr lang="en-US" sz="3200" dirty="0"/>
          </a:p>
        </p:txBody>
      </p:sp>
      <p:graphicFrame>
        <p:nvGraphicFramePr>
          <p:cNvPr id="10" name="Diagram 9" descr="Vertical Chevron List" title="SmartArt"/>
          <p:cNvGraphicFramePr/>
          <p:nvPr>
            <p:extLst>
              <p:ext uri="{D42A27DB-BD31-4B8C-83A1-F6EECF244321}">
                <p14:modId xmlns:p14="http://schemas.microsoft.com/office/powerpoint/2010/main" val="2019254810"/>
              </p:ext>
            </p:extLst>
          </p:nvPr>
        </p:nvGraphicFramePr>
        <p:xfrm>
          <a:off x="1478187" y="3950660"/>
          <a:ext cx="7326376" cy="26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6661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7463" y="734094"/>
            <a:ext cx="1220724" cy="58745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9" name="Diagram 8" descr="Vertical Chevron List" title="SmartArt"/>
          <p:cNvGraphicFramePr/>
          <p:nvPr>
            <p:extLst>
              <p:ext uri="{D42A27DB-BD31-4B8C-83A1-F6EECF244321}">
                <p14:modId xmlns:p14="http://schemas.microsoft.com/office/powerpoint/2010/main" val="3243243120"/>
              </p:ext>
            </p:extLst>
          </p:nvPr>
        </p:nvGraphicFramePr>
        <p:xfrm>
          <a:off x="1478187" y="734095"/>
          <a:ext cx="7326376" cy="345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/>
          <p:cNvSpPr/>
          <p:nvPr/>
        </p:nvSpPr>
        <p:spPr>
          <a:xfrm>
            <a:off x="257463" y="149319"/>
            <a:ext cx="84250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 last 47 days (continued) </a:t>
            </a:r>
            <a:endParaRPr lang="en-US" sz="3200" dirty="0"/>
          </a:p>
        </p:txBody>
      </p:sp>
      <p:graphicFrame>
        <p:nvGraphicFramePr>
          <p:cNvPr id="11" name="Diagram 10" descr="Vertical Chevron List" title="SmartArt"/>
          <p:cNvGraphicFramePr/>
          <p:nvPr>
            <p:extLst>
              <p:ext uri="{D42A27DB-BD31-4B8C-83A1-F6EECF244321}">
                <p14:modId xmlns:p14="http://schemas.microsoft.com/office/powerpoint/2010/main" val="1193666255"/>
              </p:ext>
            </p:extLst>
          </p:nvPr>
        </p:nvGraphicFramePr>
        <p:xfrm>
          <a:off x="1478187" y="3950660"/>
          <a:ext cx="7326376" cy="26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9628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7463" y="734094"/>
            <a:ext cx="1220724" cy="58745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Diagram 4" descr="Vertical Chevron List" title="SmartArt"/>
          <p:cNvGraphicFramePr/>
          <p:nvPr>
            <p:extLst>
              <p:ext uri="{D42A27DB-BD31-4B8C-83A1-F6EECF244321}">
                <p14:modId xmlns:p14="http://schemas.microsoft.com/office/powerpoint/2010/main" val="1082662666"/>
              </p:ext>
            </p:extLst>
          </p:nvPr>
        </p:nvGraphicFramePr>
        <p:xfrm>
          <a:off x="1478187" y="734095"/>
          <a:ext cx="7326376" cy="345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257463" y="149319"/>
            <a:ext cx="84250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For the rest of 2022</a:t>
            </a:r>
            <a:endParaRPr lang="en-US" sz="3200" dirty="0"/>
          </a:p>
        </p:txBody>
      </p:sp>
      <p:graphicFrame>
        <p:nvGraphicFramePr>
          <p:cNvPr id="10" name="Diagram 9" descr="Vertical Chevron List" title="SmartArt"/>
          <p:cNvGraphicFramePr/>
          <p:nvPr>
            <p:extLst>
              <p:ext uri="{D42A27DB-BD31-4B8C-83A1-F6EECF244321}">
                <p14:modId xmlns:p14="http://schemas.microsoft.com/office/powerpoint/2010/main" val="3735633782"/>
              </p:ext>
            </p:extLst>
          </p:nvPr>
        </p:nvGraphicFramePr>
        <p:xfrm>
          <a:off x="1478187" y="3950660"/>
          <a:ext cx="7326376" cy="26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3932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517757"/>
              </p:ext>
            </p:extLst>
          </p:nvPr>
        </p:nvGraphicFramePr>
        <p:xfrm>
          <a:off x="428050" y="1224492"/>
          <a:ext cx="8265678" cy="2925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734">
                  <a:extLst>
                    <a:ext uri="{9D8B030D-6E8A-4147-A177-3AD203B41FA5}">
                      <a16:colId xmlns:a16="http://schemas.microsoft.com/office/drawing/2014/main" val="3673816322"/>
                    </a:ext>
                  </a:extLst>
                </a:gridCol>
                <a:gridCol w="3560331">
                  <a:extLst>
                    <a:ext uri="{9D8B030D-6E8A-4147-A177-3AD203B41FA5}">
                      <a16:colId xmlns:a16="http://schemas.microsoft.com/office/drawing/2014/main" val="1010215170"/>
                    </a:ext>
                  </a:extLst>
                </a:gridCol>
                <a:gridCol w="4096613">
                  <a:extLst>
                    <a:ext uri="{9D8B030D-6E8A-4147-A177-3AD203B41FA5}">
                      <a16:colId xmlns:a16="http://schemas.microsoft.com/office/drawing/2014/main" val="3312657912"/>
                    </a:ext>
                  </a:extLst>
                </a:gridCol>
              </a:tblGrid>
              <a:tr h="3841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#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993516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Physical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SQL server hardware is still back-ordered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Hardware arrived unexpectedly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on 9/22/2022, a month earlier than any ETA given.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996773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smtClean="0">
                          <a:effectLst/>
                        </a:rPr>
                        <a:t>Cost </a:t>
                      </a:r>
                      <a:r>
                        <a:rPr lang="en-US" sz="1400" dirty="0">
                          <a:effectLst/>
                        </a:rPr>
                        <a:t>for Maven support will increase if we do not complete this project by end of 2022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Confirmed with Maven that the increase will $5.00 per hour.  Contract language allows for a 5% increase as long as total $ amount is within original contract.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007147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smtClean="0"/>
                        <a:t>Weather App data source in current production will be end of life before we can move to production with the new Maximo.</a:t>
                      </a:r>
                      <a:endParaRPr lang="en-US" sz="1400" dirty="0">
                        <a:effectLst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New API has been implemented</a:t>
                      </a:r>
                      <a:r>
                        <a:rPr lang="en-US" sz="1400" baseline="0" dirty="0" smtClean="0"/>
                        <a:t> in the current production.  There will not be an interruption in service.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129987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smtClean="0"/>
                        <a:t>Project resources being idle</a:t>
                      </a:r>
                      <a:endParaRPr lang="en-US" sz="1400" dirty="0">
                        <a:effectLst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Hardware came in a</a:t>
                      </a:r>
                      <a:r>
                        <a:rPr lang="en-US" sz="1400" baseline="0" dirty="0" smtClean="0"/>
                        <a:t> month before we anticipated so there will not be a lull in work.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51301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69057" y="531319"/>
            <a:ext cx="76367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1688B9"/>
                </a:solidFill>
              </a:rPr>
              <a:t>Risks mitigated since last status meeting</a:t>
            </a:r>
            <a:endParaRPr lang="en-US" sz="3200" dirty="0">
              <a:solidFill>
                <a:srgbClr val="1688B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50" y="319328"/>
            <a:ext cx="741007" cy="7967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50" y="4371582"/>
            <a:ext cx="4012972" cy="225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05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663" y="338011"/>
            <a:ext cx="8039463" cy="48768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Initiative-166 Open Risks and Possible 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B</a:t>
            </a:r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lockers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646632"/>
              </p:ext>
            </p:extLst>
          </p:nvPr>
        </p:nvGraphicFramePr>
        <p:xfrm>
          <a:off x="379556" y="1014153"/>
          <a:ext cx="8265678" cy="1889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734">
                  <a:extLst>
                    <a:ext uri="{9D8B030D-6E8A-4147-A177-3AD203B41FA5}">
                      <a16:colId xmlns:a16="http://schemas.microsoft.com/office/drawing/2014/main" val="2490744228"/>
                    </a:ext>
                  </a:extLst>
                </a:gridCol>
                <a:gridCol w="4901718">
                  <a:extLst>
                    <a:ext uri="{9D8B030D-6E8A-4147-A177-3AD203B41FA5}">
                      <a16:colId xmlns:a16="http://schemas.microsoft.com/office/drawing/2014/main" val="2307899154"/>
                    </a:ext>
                  </a:extLst>
                </a:gridCol>
                <a:gridCol w="2755226">
                  <a:extLst>
                    <a:ext uri="{9D8B030D-6E8A-4147-A177-3AD203B41FA5}">
                      <a16:colId xmlns:a16="http://schemas.microsoft.com/office/drawing/2014/main" val="2594525518"/>
                    </a:ext>
                  </a:extLst>
                </a:gridCol>
              </a:tblGrid>
              <a:tr h="3841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190323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smtClean="0"/>
                        <a:t>Not enough support hours included in the contracts to complete the project.</a:t>
                      </a:r>
                      <a:endParaRPr lang="en-US" sz="1400" dirty="0">
                        <a:effectLst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Continuing</a:t>
                      </a:r>
                      <a:r>
                        <a:rPr lang="en-US" sz="1400" baseline="0" dirty="0" smtClean="0"/>
                        <a:t> to monitor this resource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221420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smtClean="0"/>
                        <a:t>Due to delays with moving to PROD, we may run into the need to apply security patches to Maximo.</a:t>
                      </a:r>
                      <a:endParaRPr lang="en-US" sz="1400" dirty="0">
                        <a:effectLst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This would require additional work to validate the patch in DEV and TEST.  Depending on the patch, we may have to do some UAT again.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02711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56" y="4395394"/>
            <a:ext cx="18288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9556" y="3158837"/>
            <a:ext cx="19295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Multiple members of Don Keene system testers might be out due to Covid-19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458" y="3158837"/>
            <a:ext cx="5976776" cy="340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50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379556" y="172364"/>
            <a:ext cx="82656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Schedule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949311"/>
              </p:ext>
            </p:extLst>
          </p:nvPr>
        </p:nvGraphicFramePr>
        <p:xfrm>
          <a:off x="379556" y="695584"/>
          <a:ext cx="8265678" cy="6001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1271">
                  <a:extLst>
                    <a:ext uri="{9D8B030D-6E8A-4147-A177-3AD203B41FA5}">
                      <a16:colId xmlns:a16="http://schemas.microsoft.com/office/drawing/2014/main" val="2490744228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val="2307899154"/>
                    </a:ext>
                  </a:extLst>
                </a:gridCol>
                <a:gridCol w="1129618">
                  <a:extLst>
                    <a:ext uri="{9D8B030D-6E8A-4147-A177-3AD203B41FA5}">
                      <a16:colId xmlns:a16="http://schemas.microsoft.com/office/drawing/2014/main" val="2594525518"/>
                    </a:ext>
                  </a:extLst>
                </a:gridCol>
              </a:tblGrid>
              <a:tr h="3841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Milestone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Completion Target Date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Status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4190323"/>
                  </a:ext>
                </a:extLst>
              </a:tr>
              <a:tr h="4748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Migrate TEST environment to TEST Physical SQL Cluster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4D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11/18/2022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4D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49A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683031"/>
                  </a:ext>
                </a:extLst>
              </a:tr>
              <a:tr h="477987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Validate TEST environment on TEST Physical Cluster is 100% the way we want it.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Smoke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Test and repeat some UAT as needed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Prep for Load Test #2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Continue to build out PROD on VM SQL Cluster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1/6/2022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49A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604328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Load Test #2 on Physical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 TEST SQL Cluster – This is a showstopper if we do not pass.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01/11/2023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0" marR="95250" marT="66675" marB="666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rgbClr val="49A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532585"/>
                  </a:ext>
                </a:extLst>
              </a:tr>
              <a:tr h="45043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Migrate from PROD</a:t>
                      </a:r>
                      <a:r>
                        <a:rPr lang="en-US" sz="1400" baseline="0" dirty="0" smtClean="0"/>
                        <a:t> to Physical PROD SQL Cluster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smtClean="0">
                          <a:effectLst/>
                        </a:rPr>
                        <a:t>01/20/2023</a:t>
                      </a:r>
                      <a:endParaRPr lang="en-US" sz="1400" dirty="0">
                        <a:effectLst/>
                      </a:endParaRPr>
                    </a:p>
                  </a:txBody>
                  <a:tcPr marL="95250" marR="95250" marT="66675" marB="666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rgbClr val="49A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614843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Smoke Test</a:t>
                      </a:r>
                      <a:r>
                        <a:rPr lang="en-US" sz="1400" baseline="0" dirty="0" smtClean="0"/>
                        <a:t> entire system in PROD and Prep for Dress Rehearsal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dirty="0" smtClean="0">
                          <a:effectLst/>
                        </a:rPr>
                        <a:t>01/27/2023</a:t>
                      </a:r>
                      <a:endParaRPr lang="en-US" sz="1400" b="0" dirty="0">
                        <a:effectLst/>
                      </a:endParaRPr>
                    </a:p>
                  </a:txBody>
                  <a:tcPr marL="95250" marR="95250" marT="66675" marB="666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rgbClr val="49A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193784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Dress</a:t>
                      </a:r>
                      <a:r>
                        <a:rPr lang="en-US" sz="1400" baseline="0" dirty="0" smtClean="0"/>
                        <a:t> Rehearsal of Cut Over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dirty="0" smtClean="0">
                          <a:effectLst/>
                        </a:rPr>
                        <a:t>01/30/2023</a:t>
                      </a:r>
                      <a:r>
                        <a:rPr lang="en-US" sz="1400" b="0" baseline="0" dirty="0" smtClean="0">
                          <a:effectLst/>
                        </a:rPr>
                        <a:t> to 02/02/2023</a:t>
                      </a:r>
                      <a:endParaRPr lang="en-US" sz="1400" b="0" dirty="0">
                        <a:effectLst/>
                      </a:endParaRPr>
                    </a:p>
                  </a:txBody>
                  <a:tcPr marL="95250" marR="95250" marT="66675" marB="666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rgbClr val="49A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330481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Training</a:t>
                      </a:r>
                      <a:r>
                        <a:rPr lang="en-US" sz="1400" baseline="0" dirty="0" smtClean="0"/>
                        <a:t> of field crews and any system/functionality changes that will impact the user base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dirty="0" smtClean="0">
                          <a:effectLst/>
                        </a:rPr>
                        <a:t>02/06/2023 t</a:t>
                      </a:r>
                      <a:r>
                        <a:rPr lang="en-US" sz="1400" b="0" baseline="0" dirty="0" smtClean="0">
                          <a:effectLst/>
                        </a:rPr>
                        <a:t>o 02/17/2023</a:t>
                      </a:r>
                      <a:endParaRPr lang="en-US" sz="1400" b="0" dirty="0">
                        <a:effectLst/>
                      </a:endParaRPr>
                    </a:p>
                  </a:txBody>
                  <a:tcPr marL="95250" marR="95250" marT="66675" marB="666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rgbClr val="49A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243461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Go</a:t>
                      </a:r>
                      <a:r>
                        <a:rPr lang="en-US" sz="1400" baseline="0" dirty="0" smtClean="0"/>
                        <a:t> Live Cut Over Weekend (if we have a GO from the business)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dirty="0" smtClean="0">
                          <a:effectLst/>
                        </a:rPr>
                        <a:t>02/23/2023</a:t>
                      </a:r>
                      <a:r>
                        <a:rPr lang="en-US" sz="1400" b="0" baseline="0" dirty="0" smtClean="0">
                          <a:effectLst/>
                        </a:rPr>
                        <a:t> to 02/27/2023</a:t>
                      </a:r>
                      <a:endParaRPr lang="en-US" sz="1400" b="0" dirty="0">
                        <a:effectLst/>
                      </a:endParaRPr>
                    </a:p>
                  </a:txBody>
                  <a:tcPr marL="95250" marR="95250" marT="66675" marB="666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rgbClr val="49A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680949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30</a:t>
                      </a:r>
                      <a:r>
                        <a:rPr lang="en-US" sz="1400" baseline="0" dirty="0" smtClean="0"/>
                        <a:t> day warranty post implementation support/clean up work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dirty="0" smtClean="0">
                          <a:effectLst/>
                        </a:rPr>
                        <a:t>02/27/2023 to 04/01/2023</a:t>
                      </a:r>
                      <a:endParaRPr lang="en-US" sz="1400" b="0" dirty="0">
                        <a:effectLst/>
                      </a:endParaRPr>
                    </a:p>
                  </a:txBody>
                  <a:tcPr marL="95250" marR="95250" marT="66675" marB="6667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rgbClr val="49A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151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25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885" y="998671"/>
            <a:ext cx="845506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200" b="1" dirty="0"/>
              <a:t>Business Planning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Underground Facility Claims module in Maximo </a:t>
            </a:r>
          </a:p>
          <a:p>
            <a:pPr lvl="0"/>
            <a:r>
              <a:rPr lang="en-US" sz="2200" b="1" dirty="0"/>
              <a:t>Information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ArcGIS Field Maps for Insect Mitigation implementation and development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ArcGIS Pro integration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CMMS Evaluation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Enterprise/Portal final implementation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Hiring GIS Analyst I/II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Migration from ArcPad to StudioGo final implementation</a:t>
            </a:r>
          </a:p>
          <a:p>
            <a:pPr lvl="0"/>
            <a:r>
              <a:rPr lang="en-US" sz="2200" b="1" dirty="0"/>
              <a:t>Pipeline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Granite upgrade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/>
              <a:t>Evaluation of the Max_report list (currently 1,400 reports)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/>
              <a:t>Several Change Advisory Committee (CAT) items implementation related to new tools to improve work efficiency and additional functionality in Maximo, impacting SASD across the board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1456060" y="413896"/>
            <a:ext cx="5780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SASD Projects and Efforts on Hold</a:t>
            </a:r>
          </a:p>
        </p:txBody>
      </p:sp>
    </p:spTree>
    <p:extLst>
      <p:ext uri="{BB962C8B-B14F-4D97-AF65-F5344CB8AC3E}">
        <p14:creationId xmlns:p14="http://schemas.microsoft.com/office/powerpoint/2010/main" val="2748013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0</TotalTime>
  <Words>715</Words>
  <Application>Microsoft Office PowerPoint</Application>
  <PresentationFormat>On-screen Show (4:3)</PresentationFormat>
  <Paragraphs>106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맑은 고딕</vt:lpstr>
      <vt:lpstr>Arial</vt:lpstr>
      <vt:lpstr>Calibri</vt:lpstr>
      <vt:lpstr>Calibri Light</vt:lpstr>
      <vt:lpstr>Century Schoolbook</vt:lpstr>
      <vt:lpstr>Roboto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Initiative-166 Open Risks and Possible Blockers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2020-06-01T08:55:02Z</dcterms:created>
  <dcterms:modified xsi:type="dcterms:W3CDTF">2022-11-01T23:02:54Z</dcterms:modified>
</cp:coreProperties>
</file>