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6"/>
  </p:notesMasterIdLst>
  <p:sldIdLst>
    <p:sldId id="261" r:id="rId2"/>
    <p:sldId id="262" r:id="rId3"/>
    <p:sldId id="264" r:id="rId4"/>
    <p:sldId id="268" r:id="rId5"/>
    <p:sldId id="275" r:id="rId6"/>
    <p:sldId id="276" r:id="rId7"/>
    <p:sldId id="277" r:id="rId8"/>
    <p:sldId id="278" r:id="rId9"/>
    <p:sldId id="263" r:id="rId10"/>
    <p:sldId id="267" r:id="rId11"/>
    <p:sldId id="265" r:id="rId12"/>
    <p:sldId id="274" r:id="rId13"/>
    <p:sldId id="266" r:id="rId14"/>
    <p:sldId id="27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D1E4"/>
    <a:srgbClr val="1688B9"/>
    <a:srgbClr val="49A74C"/>
    <a:srgbClr val="4867B0"/>
    <a:srgbClr val="A8509E"/>
    <a:srgbClr val="DCD731"/>
    <a:srgbClr val="EA646A"/>
    <a:srgbClr val="F7941D"/>
    <a:srgbClr val="2B8A84"/>
    <a:srgbClr val="5D4C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171" autoAdjust="0"/>
    <p:restoredTop sz="90000" autoAdjust="0"/>
  </p:normalViewPr>
  <p:slideViewPr>
    <p:cSldViewPr snapToGrid="0">
      <p:cViewPr varScale="1">
        <p:scale>
          <a:sx n="77" d="100"/>
          <a:sy n="77" d="100"/>
        </p:scale>
        <p:origin x="126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CF1F80-7349-4DC3-AB6D-DBF0B9A9BCE1}" type="doc">
      <dgm:prSet loTypeId="urn:microsoft.com/office/officeart/2005/8/layout/chevron2" loCatId="list" qsTypeId="urn:microsoft.com/office/officeart/2005/8/quickstyle/simple4" qsCatId="simple" csTypeId="urn:microsoft.com/office/officeart/2005/8/colors/colorful5" csCatId="colorful" phldr="1"/>
      <dgm:spPr/>
      <dgm:t>
        <a:bodyPr/>
        <a:lstStyle/>
        <a:p>
          <a:endParaRPr lang="en-US"/>
        </a:p>
      </dgm:t>
    </dgm:pt>
    <dgm:pt modelId="{205C7148-BAA9-46C1-9F48-95E1ED3C5A47}">
      <dgm:prSet phldrT="[Text]"/>
      <dgm:spPr>
        <a:solidFill>
          <a:schemeClr val="accent1"/>
        </a:solidFill>
      </dgm:spPr>
      <dgm:t>
        <a:bodyPr/>
        <a:lstStyle/>
        <a:p>
          <a:endParaRPr lang="en-US" dirty="0"/>
        </a:p>
      </dgm:t>
    </dgm:pt>
    <dgm:pt modelId="{F74E27E7-ECF8-4F44-BD88-C96F1673EDC1}" type="parTrans" cxnId="{BAEBDD58-11F8-4504-A58C-D630834A88D9}">
      <dgm:prSet/>
      <dgm:spPr/>
      <dgm:t>
        <a:bodyPr/>
        <a:lstStyle/>
        <a:p>
          <a:endParaRPr lang="en-US"/>
        </a:p>
      </dgm:t>
    </dgm:pt>
    <dgm:pt modelId="{920DDB8A-0879-48CC-B8C7-402E6E6D1950}" type="sibTrans" cxnId="{BAEBDD58-11F8-4504-A58C-D630834A88D9}">
      <dgm:prSet/>
      <dgm:spPr/>
      <dgm:t>
        <a:bodyPr/>
        <a:lstStyle/>
        <a:p>
          <a:endParaRPr lang="en-US"/>
        </a:p>
      </dgm:t>
    </dgm:pt>
    <dgm:pt modelId="{E9CE49FE-A7A6-496B-A6D1-247F3CD4B615}">
      <dgm:prSet phldrT="[Text]" custT="1"/>
      <dgm:spPr/>
      <dgm:t>
        <a:bodyPr/>
        <a:lstStyle/>
        <a:p>
          <a:r>
            <a:rPr lang="en-US" sz="2400" b="0" dirty="0" smtClean="0">
              <a:solidFill>
                <a:schemeClr val="tx1"/>
              </a:solidFill>
            </a:rPr>
            <a:t>Spatial re-configuration and widget development is still 95% complete.</a:t>
          </a:r>
          <a:endParaRPr lang="en-US" sz="2400" b="0" dirty="0">
            <a:solidFill>
              <a:schemeClr val="tx1"/>
            </a:solidFill>
          </a:endParaRPr>
        </a:p>
      </dgm:t>
    </dgm:pt>
    <dgm:pt modelId="{58A4D409-67D1-45D7-A5B5-0EFDC5106BCD}" type="parTrans" cxnId="{A2A15365-AB2A-4263-9896-B820CA5D38A3}">
      <dgm:prSet/>
      <dgm:spPr/>
      <dgm:t>
        <a:bodyPr/>
        <a:lstStyle/>
        <a:p>
          <a:endParaRPr lang="en-US"/>
        </a:p>
      </dgm:t>
    </dgm:pt>
    <dgm:pt modelId="{B4EB417E-0A44-4207-B9CA-5B65E2537CA0}" type="sibTrans" cxnId="{A2A15365-AB2A-4263-9896-B820CA5D38A3}">
      <dgm:prSet/>
      <dgm:spPr/>
      <dgm:t>
        <a:bodyPr/>
        <a:lstStyle/>
        <a:p>
          <a:endParaRPr lang="en-US"/>
        </a:p>
      </dgm:t>
    </dgm:pt>
    <dgm:pt modelId="{AD140521-094A-4ACE-B0DF-A5F1ABD070B2}">
      <dgm:prSet phldrT="[Text]"/>
      <dgm:spPr>
        <a:solidFill>
          <a:schemeClr val="accent1"/>
        </a:solidFill>
      </dgm:spPr>
      <dgm:t>
        <a:bodyPr/>
        <a:lstStyle/>
        <a:p>
          <a:endParaRPr lang="en-US" dirty="0"/>
        </a:p>
      </dgm:t>
    </dgm:pt>
    <dgm:pt modelId="{687F151F-FDEE-470D-935A-9F77A2BF0B15}" type="parTrans" cxnId="{3D43A459-9A08-4D8D-B151-6C3E455CEA70}">
      <dgm:prSet/>
      <dgm:spPr/>
      <dgm:t>
        <a:bodyPr/>
        <a:lstStyle/>
        <a:p>
          <a:endParaRPr lang="en-US"/>
        </a:p>
      </dgm:t>
    </dgm:pt>
    <dgm:pt modelId="{3FFF64FD-6A1F-4D11-BF10-21BA48580945}" type="sibTrans" cxnId="{3D43A459-9A08-4D8D-B151-6C3E455CEA70}">
      <dgm:prSet/>
      <dgm:spPr/>
      <dgm:t>
        <a:bodyPr/>
        <a:lstStyle/>
        <a:p>
          <a:endParaRPr lang="en-US"/>
        </a:p>
      </dgm:t>
    </dgm:pt>
    <dgm:pt modelId="{60CE67F5-42F3-47B0-9C82-5FA1FA5012A0}">
      <dgm:prSet phldrT="[Text]" custT="1"/>
      <dgm:spPr/>
      <dgm:t>
        <a:bodyPr/>
        <a:lstStyle/>
        <a:p>
          <a:r>
            <a:rPr lang="en-US" sz="2400" dirty="0" smtClean="0"/>
            <a:t>Completed Maximo TEST environment</a:t>
          </a:r>
          <a:endParaRPr lang="en-US" sz="2400" dirty="0"/>
        </a:p>
      </dgm:t>
    </dgm:pt>
    <dgm:pt modelId="{BE8C3C51-98B8-41C4-8D78-8DC9325F34F0}" type="parTrans" cxnId="{58964D4B-2548-4986-8E28-35F1EDBAE572}">
      <dgm:prSet/>
      <dgm:spPr/>
      <dgm:t>
        <a:bodyPr/>
        <a:lstStyle/>
        <a:p>
          <a:endParaRPr lang="en-US"/>
        </a:p>
      </dgm:t>
    </dgm:pt>
    <dgm:pt modelId="{6E419726-0733-48B5-90A9-D56BDEE22CE1}" type="sibTrans" cxnId="{58964D4B-2548-4986-8E28-35F1EDBAE572}">
      <dgm:prSet/>
      <dgm:spPr/>
      <dgm:t>
        <a:bodyPr/>
        <a:lstStyle/>
        <a:p>
          <a:endParaRPr lang="en-US"/>
        </a:p>
      </dgm:t>
    </dgm:pt>
    <dgm:pt modelId="{66EB137A-84AE-4D2B-9ED5-F1E9095401FA}">
      <dgm:prSet phldrT="[Text]"/>
      <dgm:spPr>
        <a:solidFill>
          <a:schemeClr val="accent1"/>
        </a:solidFill>
      </dgm:spPr>
      <dgm:t>
        <a:bodyPr/>
        <a:lstStyle/>
        <a:p>
          <a:endParaRPr lang="en-US" dirty="0"/>
        </a:p>
      </dgm:t>
    </dgm:pt>
    <dgm:pt modelId="{E0A6364C-2FFE-4E02-A917-71980FC166D4}" type="parTrans" cxnId="{19E44502-E738-48E8-8270-60F98D88F1E1}">
      <dgm:prSet/>
      <dgm:spPr/>
      <dgm:t>
        <a:bodyPr/>
        <a:lstStyle/>
        <a:p>
          <a:endParaRPr lang="en-US"/>
        </a:p>
      </dgm:t>
    </dgm:pt>
    <dgm:pt modelId="{2A59F98D-F07C-427D-83E3-54FAE8311748}" type="sibTrans" cxnId="{19E44502-E738-48E8-8270-60F98D88F1E1}">
      <dgm:prSet/>
      <dgm:spPr/>
      <dgm:t>
        <a:bodyPr/>
        <a:lstStyle/>
        <a:p>
          <a:endParaRPr lang="en-US"/>
        </a:p>
      </dgm:t>
    </dgm:pt>
    <dgm:pt modelId="{4F2794D0-FC1C-4AD9-92F0-C8665EE9C322}">
      <dgm:prSet phldrT="[Text]" custT="1"/>
      <dgm:spPr/>
      <dgm:t>
        <a:bodyPr/>
        <a:lstStyle/>
        <a:p>
          <a:r>
            <a:rPr lang="en-US" sz="2400" dirty="0" smtClean="0"/>
            <a:t>Completed GIS TEST environment.</a:t>
          </a:r>
          <a:endParaRPr lang="en-US" sz="2400" dirty="0"/>
        </a:p>
      </dgm:t>
    </dgm:pt>
    <dgm:pt modelId="{1FDDF7EA-95B7-4D9A-99CB-CF485C2CDEAC}" type="parTrans" cxnId="{B8C69279-545D-4E24-A84C-3D745694A3FB}">
      <dgm:prSet/>
      <dgm:spPr/>
      <dgm:t>
        <a:bodyPr/>
        <a:lstStyle/>
        <a:p>
          <a:endParaRPr lang="en-US"/>
        </a:p>
      </dgm:t>
    </dgm:pt>
    <dgm:pt modelId="{843F89F1-CE3D-4144-9582-7B4C0C6A90E8}" type="sibTrans" cxnId="{B8C69279-545D-4E24-A84C-3D745694A3FB}">
      <dgm:prSet/>
      <dgm:spPr/>
      <dgm:t>
        <a:bodyPr/>
        <a:lstStyle/>
        <a:p>
          <a:endParaRPr lang="en-US"/>
        </a:p>
      </dgm:t>
    </dgm:pt>
    <dgm:pt modelId="{06A09D2C-8F74-4701-9086-C436276D88EF}">
      <dgm:prSet phldrT="[Text]"/>
      <dgm:spPr>
        <a:solidFill>
          <a:schemeClr val="accent1"/>
        </a:solidFill>
      </dgm:spPr>
      <dgm:t>
        <a:bodyPr/>
        <a:lstStyle/>
        <a:p>
          <a:endParaRPr lang="en-US" dirty="0"/>
        </a:p>
      </dgm:t>
    </dgm:pt>
    <dgm:pt modelId="{F5C6D6B0-92CD-4CC7-8F43-E31C3BC038CD}" type="parTrans" cxnId="{BF09F629-CB35-4489-913A-6143E700C8E9}">
      <dgm:prSet/>
      <dgm:spPr/>
      <dgm:t>
        <a:bodyPr/>
        <a:lstStyle/>
        <a:p>
          <a:endParaRPr lang="en-US"/>
        </a:p>
      </dgm:t>
    </dgm:pt>
    <dgm:pt modelId="{B840CA32-D53F-424E-B162-EA7FEAEA6E0A}" type="sibTrans" cxnId="{BF09F629-CB35-4489-913A-6143E700C8E9}">
      <dgm:prSet/>
      <dgm:spPr/>
      <dgm:t>
        <a:bodyPr/>
        <a:lstStyle/>
        <a:p>
          <a:endParaRPr lang="en-US"/>
        </a:p>
      </dgm:t>
    </dgm:pt>
    <dgm:pt modelId="{0D0CB8FE-5560-4BA6-BED3-882A532D24BE}">
      <dgm:prSet phldrT="[Text]" custT="1"/>
      <dgm:spPr/>
      <dgm:t>
        <a:bodyPr/>
        <a:lstStyle/>
        <a:p>
          <a:r>
            <a:rPr lang="en-US" sz="2400" dirty="0" smtClean="0"/>
            <a:t>Sandbox environment is 50% complete.</a:t>
          </a:r>
          <a:endParaRPr lang="en-US" sz="2400" dirty="0"/>
        </a:p>
      </dgm:t>
      <dgm:extLst>
        <a:ext uri="{E40237B7-FDA0-4F09-8148-C483321AD2D9}">
          <dgm14:cNvPr xmlns:dgm14="http://schemas.microsoft.com/office/drawing/2010/diagram" id="0" name="" descr="Vertical Chevron List" title="SmartArt"/>
        </a:ext>
      </dgm:extLst>
    </dgm:pt>
    <dgm:pt modelId="{5C60C6AC-FDCD-47B9-BD46-BAC185FE2A4C}" type="parTrans" cxnId="{7E44002E-2A4A-4738-A150-CC5725F35C45}">
      <dgm:prSet/>
      <dgm:spPr/>
      <dgm:t>
        <a:bodyPr/>
        <a:lstStyle/>
        <a:p>
          <a:endParaRPr lang="en-US"/>
        </a:p>
      </dgm:t>
    </dgm:pt>
    <dgm:pt modelId="{358E079C-97DF-45D8-83ED-EC5A7C49BD3C}" type="sibTrans" cxnId="{7E44002E-2A4A-4738-A150-CC5725F35C45}">
      <dgm:prSet/>
      <dgm:spPr/>
      <dgm:t>
        <a:bodyPr/>
        <a:lstStyle/>
        <a:p>
          <a:endParaRPr lang="en-US"/>
        </a:p>
      </dgm:t>
    </dgm:pt>
    <dgm:pt modelId="{2450B305-7548-42E8-8278-530EC9FD3384}" type="pres">
      <dgm:prSet presAssocID="{54CF1F80-7349-4DC3-AB6D-DBF0B9A9BCE1}" presName="linearFlow" presStyleCnt="0">
        <dgm:presLayoutVars>
          <dgm:dir/>
          <dgm:animLvl val="lvl"/>
          <dgm:resizeHandles val="exact"/>
        </dgm:presLayoutVars>
      </dgm:prSet>
      <dgm:spPr/>
      <dgm:t>
        <a:bodyPr/>
        <a:lstStyle/>
        <a:p>
          <a:endParaRPr lang="en-US"/>
        </a:p>
      </dgm:t>
    </dgm:pt>
    <dgm:pt modelId="{7F95F61F-4FDF-44F4-8BA4-D3DD38CBD993}" type="pres">
      <dgm:prSet presAssocID="{205C7148-BAA9-46C1-9F48-95E1ED3C5A47}" presName="composite" presStyleCnt="0"/>
      <dgm:spPr/>
    </dgm:pt>
    <dgm:pt modelId="{92DFAB77-EC7B-40B9-B1D4-DF0D467FF723}" type="pres">
      <dgm:prSet presAssocID="{205C7148-BAA9-46C1-9F48-95E1ED3C5A47}" presName="parentText" presStyleLbl="alignNode1" presStyleIdx="0" presStyleCnt="4">
        <dgm:presLayoutVars>
          <dgm:chMax val="1"/>
          <dgm:bulletEnabled val="1"/>
        </dgm:presLayoutVars>
      </dgm:prSet>
      <dgm:spPr/>
      <dgm:t>
        <a:bodyPr/>
        <a:lstStyle/>
        <a:p>
          <a:endParaRPr lang="en-US"/>
        </a:p>
      </dgm:t>
    </dgm:pt>
    <dgm:pt modelId="{B095CD4D-9CCC-4F4E-9A50-2CA2F3C16DF6}" type="pres">
      <dgm:prSet presAssocID="{205C7148-BAA9-46C1-9F48-95E1ED3C5A47}" presName="descendantText" presStyleLbl="alignAcc1" presStyleIdx="0" presStyleCnt="4">
        <dgm:presLayoutVars>
          <dgm:bulletEnabled val="1"/>
        </dgm:presLayoutVars>
      </dgm:prSet>
      <dgm:spPr/>
      <dgm:t>
        <a:bodyPr/>
        <a:lstStyle/>
        <a:p>
          <a:endParaRPr lang="en-US"/>
        </a:p>
      </dgm:t>
    </dgm:pt>
    <dgm:pt modelId="{DC479C72-9F71-4138-B6E5-E90F6BA2D4BB}" type="pres">
      <dgm:prSet presAssocID="{920DDB8A-0879-48CC-B8C7-402E6E6D1950}" presName="sp" presStyleCnt="0"/>
      <dgm:spPr/>
    </dgm:pt>
    <dgm:pt modelId="{AFB16E47-CFDD-426D-BFB8-73D0A60C5C02}" type="pres">
      <dgm:prSet presAssocID="{AD140521-094A-4ACE-B0DF-A5F1ABD070B2}" presName="composite" presStyleCnt="0"/>
      <dgm:spPr/>
    </dgm:pt>
    <dgm:pt modelId="{D806A500-7A9D-48CB-8ACF-3FB924316CC8}" type="pres">
      <dgm:prSet presAssocID="{AD140521-094A-4ACE-B0DF-A5F1ABD070B2}" presName="parentText" presStyleLbl="alignNode1" presStyleIdx="1" presStyleCnt="4">
        <dgm:presLayoutVars>
          <dgm:chMax val="1"/>
          <dgm:bulletEnabled val="1"/>
        </dgm:presLayoutVars>
      </dgm:prSet>
      <dgm:spPr/>
      <dgm:t>
        <a:bodyPr/>
        <a:lstStyle/>
        <a:p>
          <a:endParaRPr lang="en-US"/>
        </a:p>
      </dgm:t>
    </dgm:pt>
    <dgm:pt modelId="{EEC2DC9F-BABA-482B-BB50-56BA60CE0775}" type="pres">
      <dgm:prSet presAssocID="{AD140521-094A-4ACE-B0DF-A5F1ABD070B2}" presName="descendantText" presStyleLbl="alignAcc1" presStyleIdx="1" presStyleCnt="4" custLinFactNeighborX="0" custLinFactNeighborY="1566">
        <dgm:presLayoutVars>
          <dgm:bulletEnabled val="1"/>
        </dgm:presLayoutVars>
      </dgm:prSet>
      <dgm:spPr/>
      <dgm:t>
        <a:bodyPr/>
        <a:lstStyle/>
        <a:p>
          <a:endParaRPr lang="en-US"/>
        </a:p>
      </dgm:t>
    </dgm:pt>
    <dgm:pt modelId="{508955AD-4D39-48BC-A0D5-E8F741FFC7BE}" type="pres">
      <dgm:prSet presAssocID="{3FFF64FD-6A1F-4D11-BF10-21BA48580945}" presName="sp" presStyleCnt="0"/>
      <dgm:spPr/>
    </dgm:pt>
    <dgm:pt modelId="{69BC43B8-FBEE-4796-AC90-7DD3120561A0}" type="pres">
      <dgm:prSet presAssocID="{66EB137A-84AE-4D2B-9ED5-F1E9095401FA}" presName="composite" presStyleCnt="0"/>
      <dgm:spPr/>
    </dgm:pt>
    <dgm:pt modelId="{51D09EBD-A0B1-44C6-A954-4CE0E3ED2349}" type="pres">
      <dgm:prSet presAssocID="{66EB137A-84AE-4D2B-9ED5-F1E9095401FA}" presName="parentText" presStyleLbl="alignNode1" presStyleIdx="2" presStyleCnt="4">
        <dgm:presLayoutVars>
          <dgm:chMax val="1"/>
          <dgm:bulletEnabled val="1"/>
        </dgm:presLayoutVars>
      </dgm:prSet>
      <dgm:spPr/>
      <dgm:t>
        <a:bodyPr/>
        <a:lstStyle/>
        <a:p>
          <a:endParaRPr lang="en-US"/>
        </a:p>
      </dgm:t>
    </dgm:pt>
    <dgm:pt modelId="{B255AD5C-1560-401E-9DDC-0C93633BC2C7}" type="pres">
      <dgm:prSet presAssocID="{66EB137A-84AE-4D2B-9ED5-F1E9095401FA}" presName="descendantText" presStyleLbl="alignAcc1" presStyleIdx="2" presStyleCnt="4" custLinFactNeighborX="0" custLinFactNeighborY="0">
        <dgm:presLayoutVars>
          <dgm:bulletEnabled val="1"/>
        </dgm:presLayoutVars>
      </dgm:prSet>
      <dgm:spPr/>
      <dgm:t>
        <a:bodyPr/>
        <a:lstStyle/>
        <a:p>
          <a:endParaRPr lang="en-US"/>
        </a:p>
      </dgm:t>
    </dgm:pt>
    <dgm:pt modelId="{A29A4F27-3E2B-4869-9273-6D1E0FBD862D}" type="pres">
      <dgm:prSet presAssocID="{2A59F98D-F07C-427D-83E3-54FAE8311748}" presName="sp" presStyleCnt="0"/>
      <dgm:spPr/>
    </dgm:pt>
    <dgm:pt modelId="{26D130FC-DB57-4F69-80B2-484C4B482782}" type="pres">
      <dgm:prSet presAssocID="{06A09D2C-8F74-4701-9086-C436276D88EF}" presName="composite" presStyleCnt="0"/>
      <dgm:spPr/>
    </dgm:pt>
    <dgm:pt modelId="{6282058B-4FED-45DB-BF5D-24F5B25FEAEE}" type="pres">
      <dgm:prSet presAssocID="{06A09D2C-8F74-4701-9086-C436276D88EF}" presName="parentText" presStyleLbl="alignNode1" presStyleIdx="3" presStyleCnt="4">
        <dgm:presLayoutVars>
          <dgm:chMax val="1"/>
          <dgm:bulletEnabled val="1"/>
        </dgm:presLayoutVars>
      </dgm:prSet>
      <dgm:spPr/>
      <dgm:t>
        <a:bodyPr/>
        <a:lstStyle/>
        <a:p>
          <a:endParaRPr lang="en-US"/>
        </a:p>
      </dgm:t>
    </dgm:pt>
    <dgm:pt modelId="{1770ECAF-6B4C-4C84-860E-5393EAF1B070}" type="pres">
      <dgm:prSet presAssocID="{06A09D2C-8F74-4701-9086-C436276D88EF}" presName="descendantText" presStyleLbl="alignAcc1" presStyleIdx="3" presStyleCnt="4">
        <dgm:presLayoutVars>
          <dgm:bulletEnabled val="1"/>
        </dgm:presLayoutVars>
      </dgm:prSet>
      <dgm:spPr/>
      <dgm:t>
        <a:bodyPr/>
        <a:lstStyle/>
        <a:p>
          <a:endParaRPr lang="en-US"/>
        </a:p>
      </dgm:t>
    </dgm:pt>
  </dgm:ptLst>
  <dgm:cxnLst>
    <dgm:cxn modelId="{9C9ED408-1F3A-4E34-A8FB-E584957ADB1C}" type="presOf" srcId="{66EB137A-84AE-4D2B-9ED5-F1E9095401FA}" destId="{51D09EBD-A0B1-44C6-A954-4CE0E3ED2349}" srcOrd="0" destOrd="0" presId="urn:microsoft.com/office/officeart/2005/8/layout/chevron2"/>
    <dgm:cxn modelId="{BAEBDD58-11F8-4504-A58C-D630834A88D9}" srcId="{54CF1F80-7349-4DC3-AB6D-DBF0B9A9BCE1}" destId="{205C7148-BAA9-46C1-9F48-95E1ED3C5A47}" srcOrd="0" destOrd="0" parTransId="{F74E27E7-ECF8-4F44-BD88-C96F1673EDC1}" sibTransId="{920DDB8A-0879-48CC-B8C7-402E6E6D1950}"/>
    <dgm:cxn modelId="{054BE36F-BFF4-4B03-AD15-7D1A28C19688}" type="presOf" srcId="{0D0CB8FE-5560-4BA6-BED3-882A532D24BE}" destId="{1770ECAF-6B4C-4C84-860E-5393EAF1B070}" srcOrd="0" destOrd="0" presId="urn:microsoft.com/office/officeart/2005/8/layout/chevron2"/>
    <dgm:cxn modelId="{05376BD2-BB98-4714-A611-666AFF101658}" type="presOf" srcId="{06A09D2C-8F74-4701-9086-C436276D88EF}" destId="{6282058B-4FED-45DB-BF5D-24F5B25FEAEE}" srcOrd="0" destOrd="0" presId="urn:microsoft.com/office/officeart/2005/8/layout/chevron2"/>
    <dgm:cxn modelId="{B8C69279-545D-4E24-A84C-3D745694A3FB}" srcId="{66EB137A-84AE-4D2B-9ED5-F1E9095401FA}" destId="{4F2794D0-FC1C-4AD9-92F0-C8665EE9C322}" srcOrd="0" destOrd="0" parTransId="{1FDDF7EA-95B7-4D9A-99CB-CF485C2CDEAC}" sibTransId="{843F89F1-CE3D-4144-9582-7B4C0C6A90E8}"/>
    <dgm:cxn modelId="{FB77511A-3F30-478E-824A-4E2F0D97B3E7}" type="presOf" srcId="{4F2794D0-FC1C-4AD9-92F0-C8665EE9C322}" destId="{B255AD5C-1560-401E-9DDC-0C93633BC2C7}" srcOrd="0" destOrd="0" presId="urn:microsoft.com/office/officeart/2005/8/layout/chevron2"/>
    <dgm:cxn modelId="{AC0B983A-8C13-4212-B976-2AF1C190B957}" type="presOf" srcId="{E9CE49FE-A7A6-496B-A6D1-247F3CD4B615}" destId="{B095CD4D-9CCC-4F4E-9A50-2CA2F3C16DF6}" srcOrd="0" destOrd="0" presId="urn:microsoft.com/office/officeart/2005/8/layout/chevron2"/>
    <dgm:cxn modelId="{3D43A459-9A08-4D8D-B151-6C3E455CEA70}" srcId="{54CF1F80-7349-4DC3-AB6D-DBF0B9A9BCE1}" destId="{AD140521-094A-4ACE-B0DF-A5F1ABD070B2}" srcOrd="1" destOrd="0" parTransId="{687F151F-FDEE-470D-935A-9F77A2BF0B15}" sibTransId="{3FFF64FD-6A1F-4D11-BF10-21BA48580945}"/>
    <dgm:cxn modelId="{A2A15365-AB2A-4263-9896-B820CA5D38A3}" srcId="{205C7148-BAA9-46C1-9F48-95E1ED3C5A47}" destId="{E9CE49FE-A7A6-496B-A6D1-247F3CD4B615}" srcOrd="0" destOrd="0" parTransId="{58A4D409-67D1-45D7-A5B5-0EFDC5106BCD}" sibTransId="{B4EB417E-0A44-4207-B9CA-5B65E2537CA0}"/>
    <dgm:cxn modelId="{19E44502-E738-48E8-8270-60F98D88F1E1}" srcId="{54CF1F80-7349-4DC3-AB6D-DBF0B9A9BCE1}" destId="{66EB137A-84AE-4D2B-9ED5-F1E9095401FA}" srcOrd="2" destOrd="0" parTransId="{E0A6364C-2FFE-4E02-A917-71980FC166D4}" sibTransId="{2A59F98D-F07C-427D-83E3-54FAE8311748}"/>
    <dgm:cxn modelId="{4D838958-AE66-4F2E-A04A-A16D41C7D453}" type="presOf" srcId="{205C7148-BAA9-46C1-9F48-95E1ED3C5A47}" destId="{92DFAB77-EC7B-40B9-B1D4-DF0D467FF723}" srcOrd="0" destOrd="0" presId="urn:microsoft.com/office/officeart/2005/8/layout/chevron2"/>
    <dgm:cxn modelId="{CC9CEB59-BECE-4E59-9B42-047B446F4792}" type="presOf" srcId="{AD140521-094A-4ACE-B0DF-A5F1ABD070B2}" destId="{D806A500-7A9D-48CB-8ACF-3FB924316CC8}" srcOrd="0" destOrd="0" presId="urn:microsoft.com/office/officeart/2005/8/layout/chevron2"/>
    <dgm:cxn modelId="{23B153F2-3742-4F03-A2EB-8CB6763878AE}" type="presOf" srcId="{54CF1F80-7349-4DC3-AB6D-DBF0B9A9BCE1}" destId="{2450B305-7548-42E8-8278-530EC9FD3384}" srcOrd="0" destOrd="0" presId="urn:microsoft.com/office/officeart/2005/8/layout/chevron2"/>
    <dgm:cxn modelId="{58964D4B-2548-4986-8E28-35F1EDBAE572}" srcId="{AD140521-094A-4ACE-B0DF-A5F1ABD070B2}" destId="{60CE67F5-42F3-47B0-9C82-5FA1FA5012A0}" srcOrd="0" destOrd="0" parTransId="{BE8C3C51-98B8-41C4-8D78-8DC9325F34F0}" sibTransId="{6E419726-0733-48B5-90A9-D56BDEE22CE1}"/>
    <dgm:cxn modelId="{BF09F629-CB35-4489-913A-6143E700C8E9}" srcId="{54CF1F80-7349-4DC3-AB6D-DBF0B9A9BCE1}" destId="{06A09D2C-8F74-4701-9086-C436276D88EF}" srcOrd="3" destOrd="0" parTransId="{F5C6D6B0-92CD-4CC7-8F43-E31C3BC038CD}" sibTransId="{B840CA32-D53F-424E-B162-EA7FEAEA6E0A}"/>
    <dgm:cxn modelId="{3380E3D5-55E5-417C-B632-FEAA6862082C}" type="presOf" srcId="{60CE67F5-42F3-47B0-9C82-5FA1FA5012A0}" destId="{EEC2DC9F-BABA-482B-BB50-56BA60CE0775}" srcOrd="0" destOrd="0" presId="urn:microsoft.com/office/officeart/2005/8/layout/chevron2"/>
    <dgm:cxn modelId="{7E44002E-2A4A-4738-A150-CC5725F35C45}" srcId="{06A09D2C-8F74-4701-9086-C436276D88EF}" destId="{0D0CB8FE-5560-4BA6-BED3-882A532D24BE}" srcOrd="0" destOrd="0" parTransId="{5C60C6AC-FDCD-47B9-BD46-BAC185FE2A4C}" sibTransId="{358E079C-97DF-45D8-83ED-EC5A7C49BD3C}"/>
    <dgm:cxn modelId="{178601C7-2855-4D91-95F4-795438B77DE6}" type="presParOf" srcId="{2450B305-7548-42E8-8278-530EC9FD3384}" destId="{7F95F61F-4FDF-44F4-8BA4-D3DD38CBD993}" srcOrd="0" destOrd="0" presId="urn:microsoft.com/office/officeart/2005/8/layout/chevron2"/>
    <dgm:cxn modelId="{F06AFAC7-3C22-4E3E-8310-74D45EF0F03C}" type="presParOf" srcId="{7F95F61F-4FDF-44F4-8BA4-D3DD38CBD993}" destId="{92DFAB77-EC7B-40B9-B1D4-DF0D467FF723}" srcOrd="0" destOrd="0" presId="urn:microsoft.com/office/officeart/2005/8/layout/chevron2"/>
    <dgm:cxn modelId="{BDFFF96E-38BC-419C-81AE-E63797EA3200}" type="presParOf" srcId="{7F95F61F-4FDF-44F4-8BA4-D3DD38CBD993}" destId="{B095CD4D-9CCC-4F4E-9A50-2CA2F3C16DF6}" srcOrd="1" destOrd="0" presId="urn:microsoft.com/office/officeart/2005/8/layout/chevron2"/>
    <dgm:cxn modelId="{211CD269-8BA4-45C1-B6CA-9A2D758157CF}" type="presParOf" srcId="{2450B305-7548-42E8-8278-530EC9FD3384}" destId="{DC479C72-9F71-4138-B6E5-E90F6BA2D4BB}" srcOrd="1" destOrd="0" presId="urn:microsoft.com/office/officeart/2005/8/layout/chevron2"/>
    <dgm:cxn modelId="{AF99D315-B9FC-4CE3-9947-AA0F0DC431E1}" type="presParOf" srcId="{2450B305-7548-42E8-8278-530EC9FD3384}" destId="{AFB16E47-CFDD-426D-BFB8-73D0A60C5C02}" srcOrd="2" destOrd="0" presId="urn:microsoft.com/office/officeart/2005/8/layout/chevron2"/>
    <dgm:cxn modelId="{E1FC7A1B-E716-4F95-9F0D-63AE5470BFCD}" type="presParOf" srcId="{AFB16E47-CFDD-426D-BFB8-73D0A60C5C02}" destId="{D806A500-7A9D-48CB-8ACF-3FB924316CC8}" srcOrd="0" destOrd="0" presId="urn:microsoft.com/office/officeart/2005/8/layout/chevron2"/>
    <dgm:cxn modelId="{1B466581-F444-40F8-A0BB-3181DB394AAD}" type="presParOf" srcId="{AFB16E47-CFDD-426D-BFB8-73D0A60C5C02}" destId="{EEC2DC9F-BABA-482B-BB50-56BA60CE0775}" srcOrd="1" destOrd="0" presId="urn:microsoft.com/office/officeart/2005/8/layout/chevron2"/>
    <dgm:cxn modelId="{0BF9032F-37D9-4A71-AA67-24E9FCEB6762}" type="presParOf" srcId="{2450B305-7548-42E8-8278-530EC9FD3384}" destId="{508955AD-4D39-48BC-A0D5-E8F741FFC7BE}" srcOrd="3" destOrd="0" presId="urn:microsoft.com/office/officeart/2005/8/layout/chevron2"/>
    <dgm:cxn modelId="{018E9EB4-D68D-4435-AD62-EFF6C76EDA93}" type="presParOf" srcId="{2450B305-7548-42E8-8278-530EC9FD3384}" destId="{69BC43B8-FBEE-4796-AC90-7DD3120561A0}" srcOrd="4" destOrd="0" presId="urn:microsoft.com/office/officeart/2005/8/layout/chevron2"/>
    <dgm:cxn modelId="{D3689162-7D8C-40E8-B659-EF834357126C}" type="presParOf" srcId="{69BC43B8-FBEE-4796-AC90-7DD3120561A0}" destId="{51D09EBD-A0B1-44C6-A954-4CE0E3ED2349}" srcOrd="0" destOrd="0" presId="urn:microsoft.com/office/officeart/2005/8/layout/chevron2"/>
    <dgm:cxn modelId="{B83DB2B2-81CB-4A8D-BB5A-2B29B08F0532}" type="presParOf" srcId="{69BC43B8-FBEE-4796-AC90-7DD3120561A0}" destId="{B255AD5C-1560-401E-9DDC-0C93633BC2C7}" srcOrd="1" destOrd="0" presId="urn:microsoft.com/office/officeart/2005/8/layout/chevron2"/>
    <dgm:cxn modelId="{495B6681-C570-4C50-8C44-53D0CB0694EB}" type="presParOf" srcId="{2450B305-7548-42E8-8278-530EC9FD3384}" destId="{A29A4F27-3E2B-4869-9273-6D1E0FBD862D}" srcOrd="5" destOrd="0" presId="urn:microsoft.com/office/officeart/2005/8/layout/chevron2"/>
    <dgm:cxn modelId="{F6BD0EAB-2D50-48F1-B5EB-3FA9BD2BDBC3}" type="presParOf" srcId="{2450B305-7548-42E8-8278-530EC9FD3384}" destId="{26D130FC-DB57-4F69-80B2-484C4B482782}" srcOrd="6" destOrd="0" presId="urn:microsoft.com/office/officeart/2005/8/layout/chevron2"/>
    <dgm:cxn modelId="{464410A9-F222-4510-954B-70A66BC5DB1B}" type="presParOf" srcId="{26D130FC-DB57-4F69-80B2-484C4B482782}" destId="{6282058B-4FED-45DB-BF5D-24F5B25FEAEE}" srcOrd="0" destOrd="0" presId="urn:microsoft.com/office/officeart/2005/8/layout/chevron2"/>
    <dgm:cxn modelId="{D1A14FBE-B328-4B41-95CD-A14972F11DCC}" type="presParOf" srcId="{26D130FC-DB57-4F69-80B2-484C4B482782}" destId="{1770ECAF-6B4C-4C84-860E-5393EAF1B070}"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4CF1F80-7349-4DC3-AB6D-DBF0B9A9BCE1}" type="doc">
      <dgm:prSet loTypeId="urn:microsoft.com/office/officeart/2005/8/layout/chevron2" loCatId="list" qsTypeId="urn:microsoft.com/office/officeart/2005/8/quickstyle/simple4" qsCatId="simple" csTypeId="urn:microsoft.com/office/officeart/2005/8/colors/colorful5" csCatId="colorful" phldr="1"/>
      <dgm:spPr/>
      <dgm:t>
        <a:bodyPr/>
        <a:lstStyle/>
        <a:p>
          <a:endParaRPr lang="en-US"/>
        </a:p>
      </dgm:t>
    </dgm:pt>
    <dgm:pt modelId="{205C7148-BAA9-46C1-9F48-95E1ED3C5A47}">
      <dgm:prSet phldrT="[Text]"/>
      <dgm:spPr>
        <a:solidFill>
          <a:schemeClr val="accent1"/>
        </a:solidFill>
      </dgm:spPr>
      <dgm:t>
        <a:bodyPr/>
        <a:lstStyle/>
        <a:p>
          <a:endParaRPr lang="en-US" dirty="0"/>
        </a:p>
      </dgm:t>
    </dgm:pt>
    <dgm:pt modelId="{F74E27E7-ECF8-4F44-BD88-C96F1673EDC1}" type="parTrans" cxnId="{BAEBDD58-11F8-4504-A58C-D630834A88D9}">
      <dgm:prSet/>
      <dgm:spPr/>
      <dgm:t>
        <a:bodyPr/>
        <a:lstStyle/>
        <a:p>
          <a:endParaRPr lang="en-US"/>
        </a:p>
      </dgm:t>
    </dgm:pt>
    <dgm:pt modelId="{920DDB8A-0879-48CC-B8C7-402E6E6D1950}" type="sibTrans" cxnId="{BAEBDD58-11F8-4504-A58C-D630834A88D9}">
      <dgm:prSet/>
      <dgm:spPr/>
      <dgm:t>
        <a:bodyPr/>
        <a:lstStyle/>
        <a:p>
          <a:endParaRPr lang="en-US"/>
        </a:p>
      </dgm:t>
    </dgm:pt>
    <dgm:pt modelId="{E9CE49FE-A7A6-496B-A6D1-247F3CD4B615}">
      <dgm:prSet phldrT="[Text]" custT="1"/>
      <dgm:spPr/>
      <dgm:t>
        <a:bodyPr/>
        <a:lstStyle/>
        <a:p>
          <a:r>
            <a:rPr lang="en-US" sz="2400" dirty="0" smtClean="0"/>
            <a:t>Completed User Acceptance Testing prep work for non-spatial related items.</a:t>
          </a:r>
          <a:endParaRPr lang="en-US" sz="2400" dirty="0"/>
        </a:p>
      </dgm:t>
    </dgm:pt>
    <dgm:pt modelId="{58A4D409-67D1-45D7-A5B5-0EFDC5106BCD}" type="parTrans" cxnId="{A2A15365-AB2A-4263-9896-B820CA5D38A3}">
      <dgm:prSet/>
      <dgm:spPr/>
      <dgm:t>
        <a:bodyPr/>
        <a:lstStyle/>
        <a:p>
          <a:endParaRPr lang="en-US"/>
        </a:p>
      </dgm:t>
    </dgm:pt>
    <dgm:pt modelId="{B4EB417E-0A44-4207-B9CA-5B65E2537CA0}" type="sibTrans" cxnId="{A2A15365-AB2A-4263-9896-B820CA5D38A3}">
      <dgm:prSet/>
      <dgm:spPr/>
      <dgm:t>
        <a:bodyPr/>
        <a:lstStyle/>
        <a:p>
          <a:endParaRPr lang="en-US"/>
        </a:p>
      </dgm:t>
    </dgm:pt>
    <dgm:pt modelId="{AD140521-094A-4ACE-B0DF-A5F1ABD070B2}">
      <dgm:prSet phldrT="[Text]"/>
      <dgm:spPr>
        <a:solidFill>
          <a:schemeClr val="accent1"/>
        </a:solidFill>
      </dgm:spPr>
      <dgm:t>
        <a:bodyPr/>
        <a:lstStyle/>
        <a:p>
          <a:endParaRPr lang="en-US" dirty="0"/>
        </a:p>
      </dgm:t>
    </dgm:pt>
    <dgm:pt modelId="{687F151F-FDEE-470D-935A-9F77A2BF0B15}" type="parTrans" cxnId="{3D43A459-9A08-4D8D-B151-6C3E455CEA70}">
      <dgm:prSet/>
      <dgm:spPr/>
      <dgm:t>
        <a:bodyPr/>
        <a:lstStyle/>
        <a:p>
          <a:endParaRPr lang="en-US"/>
        </a:p>
      </dgm:t>
    </dgm:pt>
    <dgm:pt modelId="{3FFF64FD-6A1F-4D11-BF10-21BA48580945}" type="sibTrans" cxnId="{3D43A459-9A08-4D8D-B151-6C3E455CEA70}">
      <dgm:prSet/>
      <dgm:spPr/>
      <dgm:t>
        <a:bodyPr/>
        <a:lstStyle/>
        <a:p>
          <a:endParaRPr lang="en-US"/>
        </a:p>
      </dgm:t>
    </dgm:pt>
    <dgm:pt modelId="{60CE67F5-42F3-47B0-9C82-5FA1FA5012A0}">
      <dgm:prSet phldrT="[Text]" custT="1"/>
      <dgm:spPr/>
      <dgm:t>
        <a:bodyPr/>
        <a:lstStyle/>
        <a:p>
          <a:r>
            <a:rPr lang="en-US" sz="2400" dirty="0" smtClean="0"/>
            <a:t>Completed</a:t>
          </a:r>
          <a:r>
            <a:rPr lang="en-US" sz="2400" baseline="0" dirty="0" smtClean="0"/>
            <a:t> prep work for Core Maximo load testing</a:t>
          </a:r>
          <a:r>
            <a:rPr lang="en-US" sz="2000" baseline="0" dirty="0" smtClean="0"/>
            <a:t>.</a:t>
          </a:r>
          <a:endParaRPr lang="en-US" sz="2000" dirty="0"/>
        </a:p>
      </dgm:t>
    </dgm:pt>
    <dgm:pt modelId="{BE8C3C51-98B8-41C4-8D78-8DC9325F34F0}" type="parTrans" cxnId="{58964D4B-2548-4986-8E28-35F1EDBAE572}">
      <dgm:prSet/>
      <dgm:spPr/>
      <dgm:t>
        <a:bodyPr/>
        <a:lstStyle/>
        <a:p>
          <a:endParaRPr lang="en-US"/>
        </a:p>
      </dgm:t>
    </dgm:pt>
    <dgm:pt modelId="{6E419726-0733-48B5-90A9-D56BDEE22CE1}" type="sibTrans" cxnId="{58964D4B-2548-4986-8E28-35F1EDBAE572}">
      <dgm:prSet/>
      <dgm:spPr/>
      <dgm:t>
        <a:bodyPr/>
        <a:lstStyle/>
        <a:p>
          <a:endParaRPr lang="en-US"/>
        </a:p>
      </dgm:t>
    </dgm:pt>
    <dgm:pt modelId="{66EB137A-84AE-4D2B-9ED5-F1E9095401FA}">
      <dgm:prSet phldrT="[Text]"/>
      <dgm:spPr>
        <a:solidFill>
          <a:schemeClr val="accent1"/>
        </a:solidFill>
      </dgm:spPr>
      <dgm:t>
        <a:bodyPr/>
        <a:lstStyle/>
        <a:p>
          <a:endParaRPr lang="en-US" dirty="0"/>
        </a:p>
      </dgm:t>
    </dgm:pt>
    <dgm:pt modelId="{E0A6364C-2FFE-4E02-A917-71980FC166D4}" type="parTrans" cxnId="{19E44502-E738-48E8-8270-60F98D88F1E1}">
      <dgm:prSet/>
      <dgm:spPr/>
      <dgm:t>
        <a:bodyPr/>
        <a:lstStyle/>
        <a:p>
          <a:endParaRPr lang="en-US"/>
        </a:p>
      </dgm:t>
    </dgm:pt>
    <dgm:pt modelId="{2A59F98D-F07C-427D-83E3-54FAE8311748}" type="sibTrans" cxnId="{19E44502-E738-48E8-8270-60F98D88F1E1}">
      <dgm:prSet/>
      <dgm:spPr/>
      <dgm:t>
        <a:bodyPr/>
        <a:lstStyle/>
        <a:p>
          <a:endParaRPr lang="en-US"/>
        </a:p>
      </dgm:t>
    </dgm:pt>
    <dgm:pt modelId="{4F2794D0-FC1C-4AD9-92F0-C8665EE9C322}">
      <dgm:prSet phldrT="[Text]" custT="1"/>
      <dgm:spPr/>
      <dgm:t>
        <a:bodyPr/>
        <a:lstStyle/>
        <a:p>
          <a:r>
            <a:rPr lang="en-US" sz="2400" dirty="0" smtClean="0"/>
            <a:t>Non-Spatial integrations have been validated in TEST</a:t>
          </a:r>
          <a:endParaRPr lang="en-US" sz="2400" dirty="0"/>
        </a:p>
      </dgm:t>
    </dgm:pt>
    <dgm:pt modelId="{1FDDF7EA-95B7-4D9A-99CB-CF485C2CDEAC}" type="parTrans" cxnId="{B8C69279-545D-4E24-A84C-3D745694A3FB}">
      <dgm:prSet/>
      <dgm:spPr/>
      <dgm:t>
        <a:bodyPr/>
        <a:lstStyle/>
        <a:p>
          <a:endParaRPr lang="en-US"/>
        </a:p>
      </dgm:t>
    </dgm:pt>
    <dgm:pt modelId="{843F89F1-CE3D-4144-9582-7B4C0C6A90E8}" type="sibTrans" cxnId="{B8C69279-545D-4E24-A84C-3D745694A3FB}">
      <dgm:prSet/>
      <dgm:spPr/>
      <dgm:t>
        <a:bodyPr/>
        <a:lstStyle/>
        <a:p>
          <a:endParaRPr lang="en-US"/>
        </a:p>
      </dgm:t>
    </dgm:pt>
    <dgm:pt modelId="{2450B305-7548-42E8-8278-530EC9FD3384}" type="pres">
      <dgm:prSet presAssocID="{54CF1F80-7349-4DC3-AB6D-DBF0B9A9BCE1}" presName="linearFlow" presStyleCnt="0">
        <dgm:presLayoutVars>
          <dgm:dir/>
          <dgm:animLvl val="lvl"/>
          <dgm:resizeHandles val="exact"/>
        </dgm:presLayoutVars>
      </dgm:prSet>
      <dgm:spPr/>
      <dgm:t>
        <a:bodyPr/>
        <a:lstStyle/>
        <a:p>
          <a:endParaRPr lang="en-US"/>
        </a:p>
      </dgm:t>
    </dgm:pt>
    <dgm:pt modelId="{7F95F61F-4FDF-44F4-8BA4-D3DD38CBD993}" type="pres">
      <dgm:prSet presAssocID="{205C7148-BAA9-46C1-9F48-95E1ED3C5A47}" presName="composite" presStyleCnt="0"/>
      <dgm:spPr/>
    </dgm:pt>
    <dgm:pt modelId="{92DFAB77-EC7B-40B9-B1D4-DF0D467FF723}" type="pres">
      <dgm:prSet presAssocID="{205C7148-BAA9-46C1-9F48-95E1ED3C5A47}" presName="parentText" presStyleLbl="alignNode1" presStyleIdx="0" presStyleCnt="3">
        <dgm:presLayoutVars>
          <dgm:chMax val="1"/>
          <dgm:bulletEnabled val="1"/>
        </dgm:presLayoutVars>
      </dgm:prSet>
      <dgm:spPr/>
      <dgm:t>
        <a:bodyPr/>
        <a:lstStyle/>
        <a:p>
          <a:endParaRPr lang="en-US"/>
        </a:p>
      </dgm:t>
    </dgm:pt>
    <dgm:pt modelId="{B095CD4D-9CCC-4F4E-9A50-2CA2F3C16DF6}" type="pres">
      <dgm:prSet presAssocID="{205C7148-BAA9-46C1-9F48-95E1ED3C5A47}" presName="descendantText" presStyleLbl="alignAcc1" presStyleIdx="0" presStyleCnt="3">
        <dgm:presLayoutVars>
          <dgm:bulletEnabled val="1"/>
        </dgm:presLayoutVars>
      </dgm:prSet>
      <dgm:spPr/>
      <dgm:t>
        <a:bodyPr/>
        <a:lstStyle/>
        <a:p>
          <a:endParaRPr lang="en-US"/>
        </a:p>
      </dgm:t>
    </dgm:pt>
    <dgm:pt modelId="{DC479C72-9F71-4138-B6E5-E90F6BA2D4BB}" type="pres">
      <dgm:prSet presAssocID="{920DDB8A-0879-48CC-B8C7-402E6E6D1950}" presName="sp" presStyleCnt="0"/>
      <dgm:spPr/>
    </dgm:pt>
    <dgm:pt modelId="{AFB16E47-CFDD-426D-BFB8-73D0A60C5C02}" type="pres">
      <dgm:prSet presAssocID="{AD140521-094A-4ACE-B0DF-A5F1ABD070B2}" presName="composite" presStyleCnt="0"/>
      <dgm:spPr/>
    </dgm:pt>
    <dgm:pt modelId="{D806A500-7A9D-48CB-8ACF-3FB924316CC8}" type="pres">
      <dgm:prSet presAssocID="{AD140521-094A-4ACE-B0DF-A5F1ABD070B2}" presName="parentText" presStyleLbl="alignNode1" presStyleIdx="1" presStyleCnt="3">
        <dgm:presLayoutVars>
          <dgm:chMax val="1"/>
          <dgm:bulletEnabled val="1"/>
        </dgm:presLayoutVars>
      </dgm:prSet>
      <dgm:spPr/>
      <dgm:t>
        <a:bodyPr/>
        <a:lstStyle/>
        <a:p>
          <a:endParaRPr lang="en-US"/>
        </a:p>
      </dgm:t>
    </dgm:pt>
    <dgm:pt modelId="{EEC2DC9F-BABA-482B-BB50-56BA60CE0775}" type="pres">
      <dgm:prSet presAssocID="{AD140521-094A-4ACE-B0DF-A5F1ABD070B2}" presName="descendantText" presStyleLbl="alignAcc1" presStyleIdx="1" presStyleCnt="3">
        <dgm:presLayoutVars>
          <dgm:bulletEnabled val="1"/>
        </dgm:presLayoutVars>
      </dgm:prSet>
      <dgm:spPr/>
      <dgm:t>
        <a:bodyPr/>
        <a:lstStyle/>
        <a:p>
          <a:endParaRPr lang="en-US"/>
        </a:p>
      </dgm:t>
    </dgm:pt>
    <dgm:pt modelId="{508955AD-4D39-48BC-A0D5-E8F741FFC7BE}" type="pres">
      <dgm:prSet presAssocID="{3FFF64FD-6A1F-4D11-BF10-21BA48580945}" presName="sp" presStyleCnt="0"/>
      <dgm:spPr/>
    </dgm:pt>
    <dgm:pt modelId="{69BC43B8-FBEE-4796-AC90-7DD3120561A0}" type="pres">
      <dgm:prSet presAssocID="{66EB137A-84AE-4D2B-9ED5-F1E9095401FA}" presName="composite" presStyleCnt="0"/>
      <dgm:spPr/>
    </dgm:pt>
    <dgm:pt modelId="{51D09EBD-A0B1-44C6-A954-4CE0E3ED2349}" type="pres">
      <dgm:prSet presAssocID="{66EB137A-84AE-4D2B-9ED5-F1E9095401FA}" presName="parentText" presStyleLbl="alignNode1" presStyleIdx="2" presStyleCnt="3">
        <dgm:presLayoutVars>
          <dgm:chMax val="1"/>
          <dgm:bulletEnabled val="1"/>
        </dgm:presLayoutVars>
      </dgm:prSet>
      <dgm:spPr/>
      <dgm:t>
        <a:bodyPr/>
        <a:lstStyle/>
        <a:p>
          <a:endParaRPr lang="en-US"/>
        </a:p>
      </dgm:t>
    </dgm:pt>
    <dgm:pt modelId="{B255AD5C-1560-401E-9DDC-0C93633BC2C7}" type="pres">
      <dgm:prSet presAssocID="{66EB137A-84AE-4D2B-9ED5-F1E9095401FA}" presName="descendantText" presStyleLbl="alignAcc1" presStyleIdx="2" presStyleCnt="3">
        <dgm:presLayoutVars>
          <dgm:bulletEnabled val="1"/>
        </dgm:presLayoutVars>
      </dgm:prSet>
      <dgm:spPr/>
      <dgm:t>
        <a:bodyPr/>
        <a:lstStyle/>
        <a:p>
          <a:endParaRPr lang="en-US"/>
        </a:p>
      </dgm:t>
    </dgm:pt>
  </dgm:ptLst>
  <dgm:cxnLst>
    <dgm:cxn modelId="{9C9ED408-1F3A-4E34-A8FB-E584957ADB1C}" type="presOf" srcId="{66EB137A-84AE-4D2B-9ED5-F1E9095401FA}" destId="{51D09EBD-A0B1-44C6-A954-4CE0E3ED2349}" srcOrd="0" destOrd="0" presId="urn:microsoft.com/office/officeart/2005/8/layout/chevron2"/>
    <dgm:cxn modelId="{BAEBDD58-11F8-4504-A58C-D630834A88D9}" srcId="{54CF1F80-7349-4DC3-AB6D-DBF0B9A9BCE1}" destId="{205C7148-BAA9-46C1-9F48-95E1ED3C5A47}" srcOrd="0" destOrd="0" parTransId="{F74E27E7-ECF8-4F44-BD88-C96F1673EDC1}" sibTransId="{920DDB8A-0879-48CC-B8C7-402E6E6D1950}"/>
    <dgm:cxn modelId="{B8C69279-545D-4E24-A84C-3D745694A3FB}" srcId="{66EB137A-84AE-4D2B-9ED5-F1E9095401FA}" destId="{4F2794D0-FC1C-4AD9-92F0-C8665EE9C322}" srcOrd="0" destOrd="0" parTransId="{1FDDF7EA-95B7-4D9A-99CB-CF485C2CDEAC}" sibTransId="{843F89F1-CE3D-4144-9582-7B4C0C6A90E8}"/>
    <dgm:cxn modelId="{FB77511A-3F30-478E-824A-4E2F0D97B3E7}" type="presOf" srcId="{4F2794D0-FC1C-4AD9-92F0-C8665EE9C322}" destId="{B255AD5C-1560-401E-9DDC-0C93633BC2C7}" srcOrd="0" destOrd="0" presId="urn:microsoft.com/office/officeart/2005/8/layout/chevron2"/>
    <dgm:cxn modelId="{AC0B983A-8C13-4212-B976-2AF1C190B957}" type="presOf" srcId="{E9CE49FE-A7A6-496B-A6D1-247F3CD4B615}" destId="{B095CD4D-9CCC-4F4E-9A50-2CA2F3C16DF6}" srcOrd="0" destOrd="0" presId="urn:microsoft.com/office/officeart/2005/8/layout/chevron2"/>
    <dgm:cxn modelId="{3D43A459-9A08-4D8D-B151-6C3E455CEA70}" srcId="{54CF1F80-7349-4DC3-AB6D-DBF0B9A9BCE1}" destId="{AD140521-094A-4ACE-B0DF-A5F1ABD070B2}" srcOrd="1" destOrd="0" parTransId="{687F151F-FDEE-470D-935A-9F77A2BF0B15}" sibTransId="{3FFF64FD-6A1F-4D11-BF10-21BA48580945}"/>
    <dgm:cxn modelId="{A2A15365-AB2A-4263-9896-B820CA5D38A3}" srcId="{205C7148-BAA9-46C1-9F48-95E1ED3C5A47}" destId="{E9CE49FE-A7A6-496B-A6D1-247F3CD4B615}" srcOrd="0" destOrd="0" parTransId="{58A4D409-67D1-45D7-A5B5-0EFDC5106BCD}" sibTransId="{B4EB417E-0A44-4207-B9CA-5B65E2537CA0}"/>
    <dgm:cxn modelId="{19E44502-E738-48E8-8270-60F98D88F1E1}" srcId="{54CF1F80-7349-4DC3-AB6D-DBF0B9A9BCE1}" destId="{66EB137A-84AE-4D2B-9ED5-F1E9095401FA}" srcOrd="2" destOrd="0" parTransId="{E0A6364C-2FFE-4E02-A917-71980FC166D4}" sibTransId="{2A59F98D-F07C-427D-83E3-54FAE8311748}"/>
    <dgm:cxn modelId="{4D838958-AE66-4F2E-A04A-A16D41C7D453}" type="presOf" srcId="{205C7148-BAA9-46C1-9F48-95E1ED3C5A47}" destId="{92DFAB77-EC7B-40B9-B1D4-DF0D467FF723}" srcOrd="0" destOrd="0" presId="urn:microsoft.com/office/officeart/2005/8/layout/chevron2"/>
    <dgm:cxn modelId="{CC9CEB59-BECE-4E59-9B42-047B446F4792}" type="presOf" srcId="{AD140521-094A-4ACE-B0DF-A5F1ABD070B2}" destId="{D806A500-7A9D-48CB-8ACF-3FB924316CC8}" srcOrd="0" destOrd="0" presId="urn:microsoft.com/office/officeart/2005/8/layout/chevron2"/>
    <dgm:cxn modelId="{23B153F2-3742-4F03-A2EB-8CB6763878AE}" type="presOf" srcId="{54CF1F80-7349-4DC3-AB6D-DBF0B9A9BCE1}" destId="{2450B305-7548-42E8-8278-530EC9FD3384}" srcOrd="0" destOrd="0" presId="urn:microsoft.com/office/officeart/2005/8/layout/chevron2"/>
    <dgm:cxn modelId="{58964D4B-2548-4986-8E28-35F1EDBAE572}" srcId="{AD140521-094A-4ACE-B0DF-A5F1ABD070B2}" destId="{60CE67F5-42F3-47B0-9C82-5FA1FA5012A0}" srcOrd="0" destOrd="0" parTransId="{BE8C3C51-98B8-41C4-8D78-8DC9325F34F0}" sibTransId="{6E419726-0733-48B5-90A9-D56BDEE22CE1}"/>
    <dgm:cxn modelId="{3380E3D5-55E5-417C-B632-FEAA6862082C}" type="presOf" srcId="{60CE67F5-42F3-47B0-9C82-5FA1FA5012A0}" destId="{EEC2DC9F-BABA-482B-BB50-56BA60CE0775}" srcOrd="0" destOrd="0" presId="urn:microsoft.com/office/officeart/2005/8/layout/chevron2"/>
    <dgm:cxn modelId="{178601C7-2855-4D91-95F4-795438B77DE6}" type="presParOf" srcId="{2450B305-7548-42E8-8278-530EC9FD3384}" destId="{7F95F61F-4FDF-44F4-8BA4-D3DD38CBD993}" srcOrd="0" destOrd="0" presId="urn:microsoft.com/office/officeart/2005/8/layout/chevron2"/>
    <dgm:cxn modelId="{F06AFAC7-3C22-4E3E-8310-74D45EF0F03C}" type="presParOf" srcId="{7F95F61F-4FDF-44F4-8BA4-D3DD38CBD993}" destId="{92DFAB77-EC7B-40B9-B1D4-DF0D467FF723}" srcOrd="0" destOrd="0" presId="urn:microsoft.com/office/officeart/2005/8/layout/chevron2"/>
    <dgm:cxn modelId="{BDFFF96E-38BC-419C-81AE-E63797EA3200}" type="presParOf" srcId="{7F95F61F-4FDF-44F4-8BA4-D3DD38CBD993}" destId="{B095CD4D-9CCC-4F4E-9A50-2CA2F3C16DF6}" srcOrd="1" destOrd="0" presId="urn:microsoft.com/office/officeart/2005/8/layout/chevron2"/>
    <dgm:cxn modelId="{211CD269-8BA4-45C1-B6CA-9A2D758157CF}" type="presParOf" srcId="{2450B305-7548-42E8-8278-530EC9FD3384}" destId="{DC479C72-9F71-4138-B6E5-E90F6BA2D4BB}" srcOrd="1" destOrd="0" presId="urn:microsoft.com/office/officeart/2005/8/layout/chevron2"/>
    <dgm:cxn modelId="{AF99D315-B9FC-4CE3-9947-AA0F0DC431E1}" type="presParOf" srcId="{2450B305-7548-42E8-8278-530EC9FD3384}" destId="{AFB16E47-CFDD-426D-BFB8-73D0A60C5C02}" srcOrd="2" destOrd="0" presId="urn:microsoft.com/office/officeart/2005/8/layout/chevron2"/>
    <dgm:cxn modelId="{E1FC7A1B-E716-4F95-9F0D-63AE5470BFCD}" type="presParOf" srcId="{AFB16E47-CFDD-426D-BFB8-73D0A60C5C02}" destId="{D806A500-7A9D-48CB-8ACF-3FB924316CC8}" srcOrd="0" destOrd="0" presId="urn:microsoft.com/office/officeart/2005/8/layout/chevron2"/>
    <dgm:cxn modelId="{1B466581-F444-40F8-A0BB-3181DB394AAD}" type="presParOf" srcId="{AFB16E47-CFDD-426D-BFB8-73D0A60C5C02}" destId="{EEC2DC9F-BABA-482B-BB50-56BA60CE0775}" srcOrd="1" destOrd="0" presId="urn:microsoft.com/office/officeart/2005/8/layout/chevron2"/>
    <dgm:cxn modelId="{0BF9032F-37D9-4A71-AA67-24E9FCEB6762}" type="presParOf" srcId="{2450B305-7548-42E8-8278-530EC9FD3384}" destId="{508955AD-4D39-48BC-A0D5-E8F741FFC7BE}" srcOrd="3" destOrd="0" presId="urn:microsoft.com/office/officeart/2005/8/layout/chevron2"/>
    <dgm:cxn modelId="{018E9EB4-D68D-4435-AD62-EFF6C76EDA93}" type="presParOf" srcId="{2450B305-7548-42E8-8278-530EC9FD3384}" destId="{69BC43B8-FBEE-4796-AC90-7DD3120561A0}" srcOrd="4" destOrd="0" presId="urn:microsoft.com/office/officeart/2005/8/layout/chevron2"/>
    <dgm:cxn modelId="{D3689162-7D8C-40E8-B659-EF834357126C}" type="presParOf" srcId="{69BC43B8-FBEE-4796-AC90-7DD3120561A0}" destId="{51D09EBD-A0B1-44C6-A954-4CE0E3ED2349}" srcOrd="0" destOrd="0" presId="urn:microsoft.com/office/officeart/2005/8/layout/chevron2"/>
    <dgm:cxn modelId="{B83DB2B2-81CB-4A8D-BB5A-2B29B08F0532}" type="presParOf" srcId="{69BC43B8-FBEE-4796-AC90-7DD3120561A0}" destId="{B255AD5C-1560-401E-9DDC-0C93633BC2C7}" srcOrd="1" destOrd="0" presId="urn:microsoft.com/office/officeart/2005/8/layout/chevron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4CF1F80-7349-4DC3-AB6D-DBF0B9A9BCE1}" type="doc">
      <dgm:prSet loTypeId="urn:microsoft.com/office/officeart/2005/8/layout/chevron2" loCatId="list" qsTypeId="urn:microsoft.com/office/officeart/2005/8/quickstyle/simple4" qsCatId="simple" csTypeId="urn:microsoft.com/office/officeart/2005/8/colors/colorful5" csCatId="colorful" phldr="1"/>
      <dgm:spPr/>
      <dgm:t>
        <a:bodyPr/>
        <a:lstStyle/>
        <a:p>
          <a:endParaRPr lang="en-US"/>
        </a:p>
      </dgm:t>
    </dgm:pt>
    <dgm:pt modelId="{205C7148-BAA9-46C1-9F48-95E1ED3C5A47}">
      <dgm:prSet phldrT="[Text]"/>
      <dgm:spPr>
        <a:solidFill>
          <a:schemeClr val="accent1"/>
        </a:solidFill>
      </dgm:spPr>
      <dgm:t>
        <a:bodyPr/>
        <a:lstStyle/>
        <a:p>
          <a:endParaRPr lang="en-US" dirty="0"/>
        </a:p>
      </dgm:t>
    </dgm:pt>
    <dgm:pt modelId="{F74E27E7-ECF8-4F44-BD88-C96F1673EDC1}" type="parTrans" cxnId="{BAEBDD58-11F8-4504-A58C-D630834A88D9}">
      <dgm:prSet/>
      <dgm:spPr/>
      <dgm:t>
        <a:bodyPr/>
        <a:lstStyle/>
        <a:p>
          <a:endParaRPr lang="en-US"/>
        </a:p>
      </dgm:t>
    </dgm:pt>
    <dgm:pt modelId="{920DDB8A-0879-48CC-B8C7-402E6E6D1950}" type="sibTrans" cxnId="{BAEBDD58-11F8-4504-A58C-D630834A88D9}">
      <dgm:prSet/>
      <dgm:spPr/>
      <dgm:t>
        <a:bodyPr/>
        <a:lstStyle/>
        <a:p>
          <a:endParaRPr lang="en-US"/>
        </a:p>
      </dgm:t>
    </dgm:pt>
    <dgm:pt modelId="{E9CE49FE-A7A6-496B-A6D1-247F3CD4B615}">
      <dgm:prSet phldrT="[Text]" custT="1"/>
      <dgm:spPr/>
      <dgm:t>
        <a:bodyPr/>
        <a:lstStyle/>
        <a:p>
          <a:r>
            <a:rPr lang="en-US" sz="2000" b="0" dirty="0" smtClean="0"/>
            <a:t>Conducted load/performance test on Core Maximo.</a:t>
          </a:r>
          <a:endParaRPr lang="en-US" sz="2000" b="0" dirty="0"/>
        </a:p>
      </dgm:t>
    </dgm:pt>
    <dgm:pt modelId="{58A4D409-67D1-45D7-A5B5-0EFDC5106BCD}" type="parTrans" cxnId="{A2A15365-AB2A-4263-9896-B820CA5D38A3}">
      <dgm:prSet/>
      <dgm:spPr/>
      <dgm:t>
        <a:bodyPr/>
        <a:lstStyle/>
        <a:p>
          <a:endParaRPr lang="en-US"/>
        </a:p>
      </dgm:t>
    </dgm:pt>
    <dgm:pt modelId="{B4EB417E-0A44-4207-B9CA-5B65E2537CA0}" type="sibTrans" cxnId="{A2A15365-AB2A-4263-9896-B820CA5D38A3}">
      <dgm:prSet/>
      <dgm:spPr/>
      <dgm:t>
        <a:bodyPr/>
        <a:lstStyle/>
        <a:p>
          <a:endParaRPr lang="en-US"/>
        </a:p>
      </dgm:t>
    </dgm:pt>
    <dgm:pt modelId="{AD140521-094A-4ACE-B0DF-A5F1ABD070B2}">
      <dgm:prSet phldrT="[Text]"/>
      <dgm:spPr>
        <a:solidFill>
          <a:schemeClr val="accent1"/>
        </a:solidFill>
      </dgm:spPr>
      <dgm:t>
        <a:bodyPr/>
        <a:lstStyle/>
        <a:p>
          <a:endParaRPr lang="en-US" dirty="0"/>
        </a:p>
      </dgm:t>
    </dgm:pt>
    <dgm:pt modelId="{687F151F-FDEE-470D-935A-9F77A2BF0B15}" type="parTrans" cxnId="{3D43A459-9A08-4D8D-B151-6C3E455CEA70}">
      <dgm:prSet/>
      <dgm:spPr/>
      <dgm:t>
        <a:bodyPr/>
        <a:lstStyle/>
        <a:p>
          <a:endParaRPr lang="en-US"/>
        </a:p>
      </dgm:t>
    </dgm:pt>
    <dgm:pt modelId="{3FFF64FD-6A1F-4D11-BF10-21BA48580945}" type="sibTrans" cxnId="{3D43A459-9A08-4D8D-B151-6C3E455CEA70}">
      <dgm:prSet/>
      <dgm:spPr/>
      <dgm:t>
        <a:bodyPr/>
        <a:lstStyle/>
        <a:p>
          <a:endParaRPr lang="en-US"/>
        </a:p>
      </dgm:t>
    </dgm:pt>
    <dgm:pt modelId="{60CE67F5-42F3-47B0-9C82-5FA1FA5012A0}">
      <dgm:prSet phldrT="[Text]" custT="1"/>
      <dgm:spPr/>
      <dgm:t>
        <a:bodyPr/>
        <a:lstStyle/>
        <a:p>
          <a:r>
            <a:rPr lang="en-US" sz="2000" b="0" dirty="0" smtClean="0"/>
            <a:t>Started to configure Maximo in Production (App Servers)</a:t>
          </a:r>
          <a:endParaRPr lang="en-US" sz="2000" b="0" dirty="0"/>
        </a:p>
      </dgm:t>
    </dgm:pt>
    <dgm:pt modelId="{BE8C3C51-98B8-41C4-8D78-8DC9325F34F0}" type="parTrans" cxnId="{58964D4B-2548-4986-8E28-35F1EDBAE572}">
      <dgm:prSet/>
      <dgm:spPr/>
      <dgm:t>
        <a:bodyPr/>
        <a:lstStyle/>
        <a:p>
          <a:endParaRPr lang="en-US"/>
        </a:p>
      </dgm:t>
    </dgm:pt>
    <dgm:pt modelId="{6E419726-0733-48B5-90A9-D56BDEE22CE1}" type="sibTrans" cxnId="{58964D4B-2548-4986-8E28-35F1EDBAE572}">
      <dgm:prSet/>
      <dgm:spPr/>
      <dgm:t>
        <a:bodyPr/>
        <a:lstStyle/>
        <a:p>
          <a:endParaRPr lang="en-US"/>
        </a:p>
      </dgm:t>
    </dgm:pt>
    <dgm:pt modelId="{66EB137A-84AE-4D2B-9ED5-F1E9095401FA}">
      <dgm:prSet phldrT="[Text]"/>
      <dgm:spPr>
        <a:solidFill>
          <a:schemeClr val="accent1"/>
        </a:solidFill>
      </dgm:spPr>
      <dgm:t>
        <a:bodyPr/>
        <a:lstStyle/>
        <a:p>
          <a:endParaRPr lang="en-US" dirty="0"/>
        </a:p>
      </dgm:t>
    </dgm:pt>
    <dgm:pt modelId="{E0A6364C-2FFE-4E02-A917-71980FC166D4}" type="parTrans" cxnId="{19E44502-E738-48E8-8270-60F98D88F1E1}">
      <dgm:prSet/>
      <dgm:spPr/>
      <dgm:t>
        <a:bodyPr/>
        <a:lstStyle/>
        <a:p>
          <a:endParaRPr lang="en-US"/>
        </a:p>
      </dgm:t>
    </dgm:pt>
    <dgm:pt modelId="{2A59F98D-F07C-427D-83E3-54FAE8311748}" type="sibTrans" cxnId="{19E44502-E738-48E8-8270-60F98D88F1E1}">
      <dgm:prSet/>
      <dgm:spPr/>
      <dgm:t>
        <a:bodyPr/>
        <a:lstStyle/>
        <a:p>
          <a:endParaRPr lang="en-US"/>
        </a:p>
      </dgm:t>
    </dgm:pt>
    <dgm:pt modelId="{4F2794D0-FC1C-4AD9-92F0-C8665EE9C322}">
      <dgm:prSet phldrT="[Text]" custT="1"/>
      <dgm:spPr/>
      <dgm:t>
        <a:bodyPr/>
        <a:lstStyle/>
        <a:p>
          <a:r>
            <a:rPr lang="en-US" sz="2000" dirty="0" smtClean="0"/>
            <a:t>Started User Acceptance Testing for non-spatial related integrations and functions.</a:t>
          </a:r>
          <a:endParaRPr lang="en-US" sz="2000" dirty="0"/>
        </a:p>
      </dgm:t>
    </dgm:pt>
    <dgm:pt modelId="{1FDDF7EA-95B7-4D9A-99CB-CF485C2CDEAC}" type="parTrans" cxnId="{B8C69279-545D-4E24-A84C-3D745694A3FB}">
      <dgm:prSet/>
      <dgm:spPr/>
      <dgm:t>
        <a:bodyPr/>
        <a:lstStyle/>
        <a:p>
          <a:endParaRPr lang="en-US"/>
        </a:p>
      </dgm:t>
    </dgm:pt>
    <dgm:pt modelId="{843F89F1-CE3D-4144-9582-7B4C0C6A90E8}" type="sibTrans" cxnId="{B8C69279-545D-4E24-A84C-3D745694A3FB}">
      <dgm:prSet/>
      <dgm:spPr/>
      <dgm:t>
        <a:bodyPr/>
        <a:lstStyle/>
        <a:p>
          <a:endParaRPr lang="en-US"/>
        </a:p>
      </dgm:t>
    </dgm:pt>
    <dgm:pt modelId="{06A09D2C-8F74-4701-9086-C436276D88EF}">
      <dgm:prSet phldrT="[Text]"/>
      <dgm:spPr>
        <a:solidFill>
          <a:schemeClr val="accent1"/>
        </a:solidFill>
      </dgm:spPr>
      <dgm:t>
        <a:bodyPr/>
        <a:lstStyle/>
        <a:p>
          <a:endParaRPr lang="en-US" dirty="0"/>
        </a:p>
      </dgm:t>
    </dgm:pt>
    <dgm:pt modelId="{F5C6D6B0-92CD-4CC7-8F43-E31C3BC038CD}" type="parTrans" cxnId="{BF09F629-CB35-4489-913A-6143E700C8E9}">
      <dgm:prSet/>
      <dgm:spPr/>
      <dgm:t>
        <a:bodyPr/>
        <a:lstStyle/>
        <a:p>
          <a:endParaRPr lang="en-US"/>
        </a:p>
      </dgm:t>
    </dgm:pt>
    <dgm:pt modelId="{B840CA32-D53F-424E-B162-EA7FEAEA6E0A}" type="sibTrans" cxnId="{BF09F629-CB35-4489-913A-6143E700C8E9}">
      <dgm:prSet/>
      <dgm:spPr/>
      <dgm:t>
        <a:bodyPr/>
        <a:lstStyle/>
        <a:p>
          <a:endParaRPr lang="en-US"/>
        </a:p>
      </dgm:t>
    </dgm:pt>
    <dgm:pt modelId="{0D0CB8FE-5560-4BA6-BED3-882A532D24BE}">
      <dgm:prSet phldrT="[Text]" custT="1"/>
      <dgm:spPr/>
      <dgm:t>
        <a:bodyPr/>
        <a:lstStyle/>
        <a:p>
          <a:r>
            <a:rPr lang="en-US" sz="2000" dirty="0" smtClean="0"/>
            <a:t>Continue to configure Day Off Database in TEST</a:t>
          </a:r>
          <a:endParaRPr lang="en-US" sz="2000" dirty="0"/>
        </a:p>
      </dgm:t>
      <dgm:extLst>
        <a:ext uri="{E40237B7-FDA0-4F09-8148-C483321AD2D9}">
          <dgm14:cNvPr xmlns:dgm14="http://schemas.microsoft.com/office/drawing/2010/diagram" id="0" name="" descr="Vertical Chevron List" title="SmartArt"/>
        </a:ext>
      </dgm:extLst>
    </dgm:pt>
    <dgm:pt modelId="{5C60C6AC-FDCD-47B9-BD46-BAC185FE2A4C}" type="parTrans" cxnId="{7E44002E-2A4A-4738-A150-CC5725F35C45}">
      <dgm:prSet/>
      <dgm:spPr/>
      <dgm:t>
        <a:bodyPr/>
        <a:lstStyle/>
        <a:p>
          <a:endParaRPr lang="en-US"/>
        </a:p>
      </dgm:t>
    </dgm:pt>
    <dgm:pt modelId="{358E079C-97DF-45D8-83ED-EC5A7C49BD3C}" type="sibTrans" cxnId="{7E44002E-2A4A-4738-A150-CC5725F35C45}">
      <dgm:prSet/>
      <dgm:spPr/>
      <dgm:t>
        <a:bodyPr/>
        <a:lstStyle/>
        <a:p>
          <a:endParaRPr lang="en-US"/>
        </a:p>
      </dgm:t>
    </dgm:pt>
    <dgm:pt modelId="{2450B305-7548-42E8-8278-530EC9FD3384}" type="pres">
      <dgm:prSet presAssocID="{54CF1F80-7349-4DC3-AB6D-DBF0B9A9BCE1}" presName="linearFlow" presStyleCnt="0">
        <dgm:presLayoutVars>
          <dgm:dir/>
          <dgm:animLvl val="lvl"/>
          <dgm:resizeHandles val="exact"/>
        </dgm:presLayoutVars>
      </dgm:prSet>
      <dgm:spPr/>
      <dgm:t>
        <a:bodyPr/>
        <a:lstStyle/>
        <a:p>
          <a:endParaRPr lang="en-US"/>
        </a:p>
      </dgm:t>
    </dgm:pt>
    <dgm:pt modelId="{7F95F61F-4FDF-44F4-8BA4-D3DD38CBD993}" type="pres">
      <dgm:prSet presAssocID="{205C7148-BAA9-46C1-9F48-95E1ED3C5A47}" presName="composite" presStyleCnt="0"/>
      <dgm:spPr/>
    </dgm:pt>
    <dgm:pt modelId="{92DFAB77-EC7B-40B9-B1D4-DF0D467FF723}" type="pres">
      <dgm:prSet presAssocID="{205C7148-BAA9-46C1-9F48-95E1ED3C5A47}" presName="parentText" presStyleLbl="alignNode1" presStyleIdx="0" presStyleCnt="4">
        <dgm:presLayoutVars>
          <dgm:chMax val="1"/>
          <dgm:bulletEnabled val="1"/>
        </dgm:presLayoutVars>
      </dgm:prSet>
      <dgm:spPr/>
      <dgm:t>
        <a:bodyPr/>
        <a:lstStyle/>
        <a:p>
          <a:endParaRPr lang="en-US"/>
        </a:p>
      </dgm:t>
    </dgm:pt>
    <dgm:pt modelId="{B095CD4D-9CCC-4F4E-9A50-2CA2F3C16DF6}" type="pres">
      <dgm:prSet presAssocID="{205C7148-BAA9-46C1-9F48-95E1ED3C5A47}" presName="descendantText" presStyleLbl="alignAcc1" presStyleIdx="0" presStyleCnt="4">
        <dgm:presLayoutVars>
          <dgm:bulletEnabled val="1"/>
        </dgm:presLayoutVars>
      </dgm:prSet>
      <dgm:spPr/>
      <dgm:t>
        <a:bodyPr/>
        <a:lstStyle/>
        <a:p>
          <a:endParaRPr lang="en-US"/>
        </a:p>
      </dgm:t>
    </dgm:pt>
    <dgm:pt modelId="{DC479C72-9F71-4138-B6E5-E90F6BA2D4BB}" type="pres">
      <dgm:prSet presAssocID="{920DDB8A-0879-48CC-B8C7-402E6E6D1950}" presName="sp" presStyleCnt="0"/>
      <dgm:spPr/>
    </dgm:pt>
    <dgm:pt modelId="{AFB16E47-CFDD-426D-BFB8-73D0A60C5C02}" type="pres">
      <dgm:prSet presAssocID="{AD140521-094A-4ACE-B0DF-A5F1ABD070B2}" presName="composite" presStyleCnt="0"/>
      <dgm:spPr/>
    </dgm:pt>
    <dgm:pt modelId="{D806A500-7A9D-48CB-8ACF-3FB924316CC8}" type="pres">
      <dgm:prSet presAssocID="{AD140521-094A-4ACE-B0DF-A5F1ABD070B2}" presName="parentText" presStyleLbl="alignNode1" presStyleIdx="1" presStyleCnt="4">
        <dgm:presLayoutVars>
          <dgm:chMax val="1"/>
          <dgm:bulletEnabled val="1"/>
        </dgm:presLayoutVars>
      </dgm:prSet>
      <dgm:spPr/>
      <dgm:t>
        <a:bodyPr/>
        <a:lstStyle/>
        <a:p>
          <a:endParaRPr lang="en-US"/>
        </a:p>
      </dgm:t>
    </dgm:pt>
    <dgm:pt modelId="{EEC2DC9F-BABA-482B-BB50-56BA60CE0775}" type="pres">
      <dgm:prSet presAssocID="{AD140521-094A-4ACE-B0DF-A5F1ABD070B2}" presName="descendantText" presStyleLbl="alignAcc1" presStyleIdx="1" presStyleCnt="4">
        <dgm:presLayoutVars>
          <dgm:bulletEnabled val="1"/>
        </dgm:presLayoutVars>
      </dgm:prSet>
      <dgm:spPr/>
      <dgm:t>
        <a:bodyPr/>
        <a:lstStyle/>
        <a:p>
          <a:endParaRPr lang="en-US"/>
        </a:p>
      </dgm:t>
    </dgm:pt>
    <dgm:pt modelId="{508955AD-4D39-48BC-A0D5-E8F741FFC7BE}" type="pres">
      <dgm:prSet presAssocID="{3FFF64FD-6A1F-4D11-BF10-21BA48580945}" presName="sp" presStyleCnt="0"/>
      <dgm:spPr/>
    </dgm:pt>
    <dgm:pt modelId="{69BC43B8-FBEE-4796-AC90-7DD3120561A0}" type="pres">
      <dgm:prSet presAssocID="{66EB137A-84AE-4D2B-9ED5-F1E9095401FA}" presName="composite" presStyleCnt="0"/>
      <dgm:spPr/>
    </dgm:pt>
    <dgm:pt modelId="{51D09EBD-A0B1-44C6-A954-4CE0E3ED2349}" type="pres">
      <dgm:prSet presAssocID="{66EB137A-84AE-4D2B-9ED5-F1E9095401FA}" presName="parentText" presStyleLbl="alignNode1" presStyleIdx="2" presStyleCnt="4">
        <dgm:presLayoutVars>
          <dgm:chMax val="1"/>
          <dgm:bulletEnabled val="1"/>
        </dgm:presLayoutVars>
      </dgm:prSet>
      <dgm:spPr/>
      <dgm:t>
        <a:bodyPr/>
        <a:lstStyle/>
        <a:p>
          <a:endParaRPr lang="en-US"/>
        </a:p>
      </dgm:t>
    </dgm:pt>
    <dgm:pt modelId="{B255AD5C-1560-401E-9DDC-0C93633BC2C7}" type="pres">
      <dgm:prSet presAssocID="{66EB137A-84AE-4D2B-9ED5-F1E9095401FA}" presName="descendantText" presStyleLbl="alignAcc1" presStyleIdx="2" presStyleCnt="4">
        <dgm:presLayoutVars>
          <dgm:bulletEnabled val="1"/>
        </dgm:presLayoutVars>
      </dgm:prSet>
      <dgm:spPr/>
      <dgm:t>
        <a:bodyPr/>
        <a:lstStyle/>
        <a:p>
          <a:endParaRPr lang="en-US"/>
        </a:p>
      </dgm:t>
    </dgm:pt>
    <dgm:pt modelId="{A29A4F27-3E2B-4869-9273-6D1E0FBD862D}" type="pres">
      <dgm:prSet presAssocID="{2A59F98D-F07C-427D-83E3-54FAE8311748}" presName="sp" presStyleCnt="0"/>
      <dgm:spPr/>
    </dgm:pt>
    <dgm:pt modelId="{26D130FC-DB57-4F69-80B2-484C4B482782}" type="pres">
      <dgm:prSet presAssocID="{06A09D2C-8F74-4701-9086-C436276D88EF}" presName="composite" presStyleCnt="0"/>
      <dgm:spPr/>
    </dgm:pt>
    <dgm:pt modelId="{6282058B-4FED-45DB-BF5D-24F5B25FEAEE}" type="pres">
      <dgm:prSet presAssocID="{06A09D2C-8F74-4701-9086-C436276D88EF}" presName="parentText" presStyleLbl="alignNode1" presStyleIdx="3" presStyleCnt="4">
        <dgm:presLayoutVars>
          <dgm:chMax val="1"/>
          <dgm:bulletEnabled val="1"/>
        </dgm:presLayoutVars>
      </dgm:prSet>
      <dgm:spPr/>
      <dgm:t>
        <a:bodyPr/>
        <a:lstStyle/>
        <a:p>
          <a:endParaRPr lang="en-US"/>
        </a:p>
      </dgm:t>
    </dgm:pt>
    <dgm:pt modelId="{1770ECAF-6B4C-4C84-860E-5393EAF1B070}" type="pres">
      <dgm:prSet presAssocID="{06A09D2C-8F74-4701-9086-C436276D88EF}" presName="descendantText" presStyleLbl="alignAcc1" presStyleIdx="3" presStyleCnt="4">
        <dgm:presLayoutVars>
          <dgm:bulletEnabled val="1"/>
        </dgm:presLayoutVars>
      </dgm:prSet>
      <dgm:spPr/>
      <dgm:t>
        <a:bodyPr/>
        <a:lstStyle/>
        <a:p>
          <a:endParaRPr lang="en-US"/>
        </a:p>
      </dgm:t>
    </dgm:pt>
  </dgm:ptLst>
  <dgm:cxnLst>
    <dgm:cxn modelId="{9C9ED408-1F3A-4E34-A8FB-E584957ADB1C}" type="presOf" srcId="{66EB137A-84AE-4D2B-9ED5-F1E9095401FA}" destId="{51D09EBD-A0B1-44C6-A954-4CE0E3ED2349}" srcOrd="0" destOrd="0" presId="urn:microsoft.com/office/officeart/2005/8/layout/chevron2"/>
    <dgm:cxn modelId="{BAEBDD58-11F8-4504-A58C-D630834A88D9}" srcId="{54CF1F80-7349-4DC3-AB6D-DBF0B9A9BCE1}" destId="{205C7148-BAA9-46C1-9F48-95E1ED3C5A47}" srcOrd="0" destOrd="0" parTransId="{F74E27E7-ECF8-4F44-BD88-C96F1673EDC1}" sibTransId="{920DDB8A-0879-48CC-B8C7-402E6E6D1950}"/>
    <dgm:cxn modelId="{054BE36F-BFF4-4B03-AD15-7D1A28C19688}" type="presOf" srcId="{0D0CB8FE-5560-4BA6-BED3-882A532D24BE}" destId="{1770ECAF-6B4C-4C84-860E-5393EAF1B070}" srcOrd="0" destOrd="0" presId="urn:microsoft.com/office/officeart/2005/8/layout/chevron2"/>
    <dgm:cxn modelId="{05376BD2-BB98-4714-A611-666AFF101658}" type="presOf" srcId="{06A09D2C-8F74-4701-9086-C436276D88EF}" destId="{6282058B-4FED-45DB-BF5D-24F5B25FEAEE}" srcOrd="0" destOrd="0" presId="urn:microsoft.com/office/officeart/2005/8/layout/chevron2"/>
    <dgm:cxn modelId="{B8C69279-545D-4E24-A84C-3D745694A3FB}" srcId="{66EB137A-84AE-4D2B-9ED5-F1E9095401FA}" destId="{4F2794D0-FC1C-4AD9-92F0-C8665EE9C322}" srcOrd="0" destOrd="0" parTransId="{1FDDF7EA-95B7-4D9A-99CB-CF485C2CDEAC}" sibTransId="{843F89F1-CE3D-4144-9582-7B4C0C6A90E8}"/>
    <dgm:cxn modelId="{FB77511A-3F30-478E-824A-4E2F0D97B3E7}" type="presOf" srcId="{4F2794D0-FC1C-4AD9-92F0-C8665EE9C322}" destId="{B255AD5C-1560-401E-9DDC-0C93633BC2C7}" srcOrd="0" destOrd="0" presId="urn:microsoft.com/office/officeart/2005/8/layout/chevron2"/>
    <dgm:cxn modelId="{AC0B983A-8C13-4212-B976-2AF1C190B957}" type="presOf" srcId="{E9CE49FE-A7A6-496B-A6D1-247F3CD4B615}" destId="{B095CD4D-9CCC-4F4E-9A50-2CA2F3C16DF6}" srcOrd="0" destOrd="0" presId="urn:microsoft.com/office/officeart/2005/8/layout/chevron2"/>
    <dgm:cxn modelId="{3D43A459-9A08-4D8D-B151-6C3E455CEA70}" srcId="{54CF1F80-7349-4DC3-AB6D-DBF0B9A9BCE1}" destId="{AD140521-094A-4ACE-B0DF-A5F1ABD070B2}" srcOrd="1" destOrd="0" parTransId="{687F151F-FDEE-470D-935A-9F77A2BF0B15}" sibTransId="{3FFF64FD-6A1F-4D11-BF10-21BA48580945}"/>
    <dgm:cxn modelId="{A2A15365-AB2A-4263-9896-B820CA5D38A3}" srcId="{205C7148-BAA9-46C1-9F48-95E1ED3C5A47}" destId="{E9CE49FE-A7A6-496B-A6D1-247F3CD4B615}" srcOrd="0" destOrd="0" parTransId="{58A4D409-67D1-45D7-A5B5-0EFDC5106BCD}" sibTransId="{B4EB417E-0A44-4207-B9CA-5B65E2537CA0}"/>
    <dgm:cxn modelId="{19E44502-E738-48E8-8270-60F98D88F1E1}" srcId="{54CF1F80-7349-4DC3-AB6D-DBF0B9A9BCE1}" destId="{66EB137A-84AE-4D2B-9ED5-F1E9095401FA}" srcOrd="2" destOrd="0" parTransId="{E0A6364C-2FFE-4E02-A917-71980FC166D4}" sibTransId="{2A59F98D-F07C-427D-83E3-54FAE8311748}"/>
    <dgm:cxn modelId="{4D838958-AE66-4F2E-A04A-A16D41C7D453}" type="presOf" srcId="{205C7148-BAA9-46C1-9F48-95E1ED3C5A47}" destId="{92DFAB77-EC7B-40B9-B1D4-DF0D467FF723}" srcOrd="0" destOrd="0" presId="urn:microsoft.com/office/officeart/2005/8/layout/chevron2"/>
    <dgm:cxn modelId="{CC9CEB59-BECE-4E59-9B42-047B446F4792}" type="presOf" srcId="{AD140521-094A-4ACE-B0DF-A5F1ABD070B2}" destId="{D806A500-7A9D-48CB-8ACF-3FB924316CC8}" srcOrd="0" destOrd="0" presId="urn:microsoft.com/office/officeart/2005/8/layout/chevron2"/>
    <dgm:cxn modelId="{23B153F2-3742-4F03-A2EB-8CB6763878AE}" type="presOf" srcId="{54CF1F80-7349-4DC3-AB6D-DBF0B9A9BCE1}" destId="{2450B305-7548-42E8-8278-530EC9FD3384}" srcOrd="0" destOrd="0" presId="urn:microsoft.com/office/officeart/2005/8/layout/chevron2"/>
    <dgm:cxn modelId="{58964D4B-2548-4986-8E28-35F1EDBAE572}" srcId="{AD140521-094A-4ACE-B0DF-A5F1ABD070B2}" destId="{60CE67F5-42F3-47B0-9C82-5FA1FA5012A0}" srcOrd="0" destOrd="0" parTransId="{BE8C3C51-98B8-41C4-8D78-8DC9325F34F0}" sibTransId="{6E419726-0733-48B5-90A9-D56BDEE22CE1}"/>
    <dgm:cxn modelId="{BF09F629-CB35-4489-913A-6143E700C8E9}" srcId="{54CF1F80-7349-4DC3-AB6D-DBF0B9A9BCE1}" destId="{06A09D2C-8F74-4701-9086-C436276D88EF}" srcOrd="3" destOrd="0" parTransId="{F5C6D6B0-92CD-4CC7-8F43-E31C3BC038CD}" sibTransId="{B840CA32-D53F-424E-B162-EA7FEAEA6E0A}"/>
    <dgm:cxn modelId="{3380E3D5-55E5-417C-B632-FEAA6862082C}" type="presOf" srcId="{60CE67F5-42F3-47B0-9C82-5FA1FA5012A0}" destId="{EEC2DC9F-BABA-482B-BB50-56BA60CE0775}" srcOrd="0" destOrd="0" presId="urn:microsoft.com/office/officeart/2005/8/layout/chevron2"/>
    <dgm:cxn modelId="{7E44002E-2A4A-4738-A150-CC5725F35C45}" srcId="{06A09D2C-8F74-4701-9086-C436276D88EF}" destId="{0D0CB8FE-5560-4BA6-BED3-882A532D24BE}" srcOrd="0" destOrd="0" parTransId="{5C60C6AC-FDCD-47B9-BD46-BAC185FE2A4C}" sibTransId="{358E079C-97DF-45D8-83ED-EC5A7C49BD3C}"/>
    <dgm:cxn modelId="{178601C7-2855-4D91-95F4-795438B77DE6}" type="presParOf" srcId="{2450B305-7548-42E8-8278-530EC9FD3384}" destId="{7F95F61F-4FDF-44F4-8BA4-D3DD38CBD993}" srcOrd="0" destOrd="0" presId="urn:microsoft.com/office/officeart/2005/8/layout/chevron2"/>
    <dgm:cxn modelId="{F06AFAC7-3C22-4E3E-8310-74D45EF0F03C}" type="presParOf" srcId="{7F95F61F-4FDF-44F4-8BA4-D3DD38CBD993}" destId="{92DFAB77-EC7B-40B9-B1D4-DF0D467FF723}" srcOrd="0" destOrd="0" presId="urn:microsoft.com/office/officeart/2005/8/layout/chevron2"/>
    <dgm:cxn modelId="{BDFFF96E-38BC-419C-81AE-E63797EA3200}" type="presParOf" srcId="{7F95F61F-4FDF-44F4-8BA4-D3DD38CBD993}" destId="{B095CD4D-9CCC-4F4E-9A50-2CA2F3C16DF6}" srcOrd="1" destOrd="0" presId="urn:microsoft.com/office/officeart/2005/8/layout/chevron2"/>
    <dgm:cxn modelId="{211CD269-8BA4-45C1-B6CA-9A2D758157CF}" type="presParOf" srcId="{2450B305-7548-42E8-8278-530EC9FD3384}" destId="{DC479C72-9F71-4138-B6E5-E90F6BA2D4BB}" srcOrd="1" destOrd="0" presId="urn:microsoft.com/office/officeart/2005/8/layout/chevron2"/>
    <dgm:cxn modelId="{AF99D315-B9FC-4CE3-9947-AA0F0DC431E1}" type="presParOf" srcId="{2450B305-7548-42E8-8278-530EC9FD3384}" destId="{AFB16E47-CFDD-426D-BFB8-73D0A60C5C02}" srcOrd="2" destOrd="0" presId="urn:microsoft.com/office/officeart/2005/8/layout/chevron2"/>
    <dgm:cxn modelId="{E1FC7A1B-E716-4F95-9F0D-63AE5470BFCD}" type="presParOf" srcId="{AFB16E47-CFDD-426D-BFB8-73D0A60C5C02}" destId="{D806A500-7A9D-48CB-8ACF-3FB924316CC8}" srcOrd="0" destOrd="0" presId="urn:microsoft.com/office/officeart/2005/8/layout/chevron2"/>
    <dgm:cxn modelId="{1B466581-F444-40F8-A0BB-3181DB394AAD}" type="presParOf" srcId="{AFB16E47-CFDD-426D-BFB8-73D0A60C5C02}" destId="{EEC2DC9F-BABA-482B-BB50-56BA60CE0775}" srcOrd="1" destOrd="0" presId="urn:microsoft.com/office/officeart/2005/8/layout/chevron2"/>
    <dgm:cxn modelId="{0BF9032F-37D9-4A71-AA67-24E9FCEB6762}" type="presParOf" srcId="{2450B305-7548-42E8-8278-530EC9FD3384}" destId="{508955AD-4D39-48BC-A0D5-E8F741FFC7BE}" srcOrd="3" destOrd="0" presId="urn:microsoft.com/office/officeart/2005/8/layout/chevron2"/>
    <dgm:cxn modelId="{018E9EB4-D68D-4435-AD62-EFF6C76EDA93}" type="presParOf" srcId="{2450B305-7548-42E8-8278-530EC9FD3384}" destId="{69BC43B8-FBEE-4796-AC90-7DD3120561A0}" srcOrd="4" destOrd="0" presId="urn:microsoft.com/office/officeart/2005/8/layout/chevron2"/>
    <dgm:cxn modelId="{D3689162-7D8C-40E8-B659-EF834357126C}" type="presParOf" srcId="{69BC43B8-FBEE-4796-AC90-7DD3120561A0}" destId="{51D09EBD-A0B1-44C6-A954-4CE0E3ED2349}" srcOrd="0" destOrd="0" presId="urn:microsoft.com/office/officeart/2005/8/layout/chevron2"/>
    <dgm:cxn modelId="{B83DB2B2-81CB-4A8D-BB5A-2B29B08F0532}" type="presParOf" srcId="{69BC43B8-FBEE-4796-AC90-7DD3120561A0}" destId="{B255AD5C-1560-401E-9DDC-0C93633BC2C7}" srcOrd="1" destOrd="0" presId="urn:microsoft.com/office/officeart/2005/8/layout/chevron2"/>
    <dgm:cxn modelId="{495B6681-C570-4C50-8C44-53D0CB0694EB}" type="presParOf" srcId="{2450B305-7548-42E8-8278-530EC9FD3384}" destId="{A29A4F27-3E2B-4869-9273-6D1E0FBD862D}" srcOrd="5" destOrd="0" presId="urn:microsoft.com/office/officeart/2005/8/layout/chevron2"/>
    <dgm:cxn modelId="{F6BD0EAB-2D50-48F1-B5EB-3FA9BD2BDBC3}" type="presParOf" srcId="{2450B305-7548-42E8-8278-530EC9FD3384}" destId="{26D130FC-DB57-4F69-80B2-484C4B482782}" srcOrd="6" destOrd="0" presId="urn:microsoft.com/office/officeart/2005/8/layout/chevron2"/>
    <dgm:cxn modelId="{464410A9-F222-4510-954B-70A66BC5DB1B}" type="presParOf" srcId="{26D130FC-DB57-4F69-80B2-484C4B482782}" destId="{6282058B-4FED-45DB-BF5D-24F5B25FEAEE}" srcOrd="0" destOrd="0" presId="urn:microsoft.com/office/officeart/2005/8/layout/chevron2"/>
    <dgm:cxn modelId="{D1A14FBE-B328-4B41-95CD-A14972F11DCC}" type="presParOf" srcId="{26D130FC-DB57-4F69-80B2-484C4B482782}" destId="{1770ECAF-6B4C-4C84-860E-5393EAF1B070}"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4CF1F80-7349-4DC3-AB6D-DBF0B9A9BCE1}" type="doc">
      <dgm:prSet loTypeId="urn:microsoft.com/office/officeart/2005/8/layout/chevron2" loCatId="list" qsTypeId="urn:microsoft.com/office/officeart/2005/8/quickstyle/simple4" qsCatId="simple" csTypeId="urn:microsoft.com/office/officeart/2005/8/colors/colorful5" csCatId="colorful" phldr="1"/>
      <dgm:spPr/>
      <dgm:t>
        <a:bodyPr/>
        <a:lstStyle/>
        <a:p>
          <a:endParaRPr lang="en-US"/>
        </a:p>
      </dgm:t>
    </dgm:pt>
    <dgm:pt modelId="{205C7148-BAA9-46C1-9F48-95E1ED3C5A47}">
      <dgm:prSet phldrT="[Text]"/>
      <dgm:spPr>
        <a:solidFill>
          <a:schemeClr val="accent1"/>
        </a:solidFill>
      </dgm:spPr>
      <dgm:t>
        <a:bodyPr/>
        <a:lstStyle/>
        <a:p>
          <a:endParaRPr lang="en-US" dirty="0"/>
        </a:p>
      </dgm:t>
    </dgm:pt>
    <dgm:pt modelId="{F74E27E7-ECF8-4F44-BD88-C96F1673EDC1}" type="parTrans" cxnId="{BAEBDD58-11F8-4504-A58C-D630834A88D9}">
      <dgm:prSet/>
      <dgm:spPr/>
      <dgm:t>
        <a:bodyPr/>
        <a:lstStyle/>
        <a:p>
          <a:endParaRPr lang="en-US"/>
        </a:p>
      </dgm:t>
    </dgm:pt>
    <dgm:pt modelId="{920DDB8A-0879-48CC-B8C7-402E6E6D1950}" type="sibTrans" cxnId="{BAEBDD58-11F8-4504-A58C-D630834A88D9}">
      <dgm:prSet/>
      <dgm:spPr/>
      <dgm:t>
        <a:bodyPr/>
        <a:lstStyle/>
        <a:p>
          <a:endParaRPr lang="en-US"/>
        </a:p>
      </dgm:t>
    </dgm:pt>
    <dgm:pt modelId="{E9CE49FE-A7A6-496B-A6D1-247F3CD4B615}">
      <dgm:prSet phldrT="[Text]" custT="1"/>
      <dgm:spPr/>
      <dgm:t>
        <a:bodyPr/>
        <a:lstStyle/>
        <a:p>
          <a:endParaRPr lang="en-US" sz="1900" dirty="0"/>
        </a:p>
      </dgm:t>
    </dgm:pt>
    <dgm:pt modelId="{58A4D409-67D1-45D7-A5B5-0EFDC5106BCD}" type="parTrans" cxnId="{A2A15365-AB2A-4263-9896-B820CA5D38A3}">
      <dgm:prSet/>
      <dgm:spPr/>
      <dgm:t>
        <a:bodyPr/>
        <a:lstStyle/>
        <a:p>
          <a:endParaRPr lang="en-US"/>
        </a:p>
      </dgm:t>
    </dgm:pt>
    <dgm:pt modelId="{B4EB417E-0A44-4207-B9CA-5B65E2537CA0}" type="sibTrans" cxnId="{A2A15365-AB2A-4263-9896-B820CA5D38A3}">
      <dgm:prSet/>
      <dgm:spPr/>
      <dgm:t>
        <a:bodyPr/>
        <a:lstStyle/>
        <a:p>
          <a:endParaRPr lang="en-US"/>
        </a:p>
      </dgm:t>
    </dgm:pt>
    <dgm:pt modelId="{AD140521-094A-4ACE-B0DF-A5F1ABD070B2}">
      <dgm:prSet phldrT="[Text]"/>
      <dgm:spPr>
        <a:solidFill>
          <a:schemeClr val="accent1"/>
        </a:solidFill>
      </dgm:spPr>
      <dgm:t>
        <a:bodyPr/>
        <a:lstStyle/>
        <a:p>
          <a:endParaRPr lang="en-US" dirty="0"/>
        </a:p>
      </dgm:t>
    </dgm:pt>
    <dgm:pt modelId="{687F151F-FDEE-470D-935A-9F77A2BF0B15}" type="parTrans" cxnId="{3D43A459-9A08-4D8D-B151-6C3E455CEA70}">
      <dgm:prSet/>
      <dgm:spPr/>
      <dgm:t>
        <a:bodyPr/>
        <a:lstStyle/>
        <a:p>
          <a:endParaRPr lang="en-US"/>
        </a:p>
      </dgm:t>
    </dgm:pt>
    <dgm:pt modelId="{3FFF64FD-6A1F-4D11-BF10-21BA48580945}" type="sibTrans" cxnId="{3D43A459-9A08-4D8D-B151-6C3E455CEA70}">
      <dgm:prSet/>
      <dgm:spPr/>
      <dgm:t>
        <a:bodyPr/>
        <a:lstStyle/>
        <a:p>
          <a:endParaRPr lang="en-US"/>
        </a:p>
      </dgm:t>
    </dgm:pt>
    <dgm:pt modelId="{60CE67F5-42F3-47B0-9C82-5FA1FA5012A0}">
      <dgm:prSet phldrT="[Text]" custT="1"/>
      <dgm:spPr/>
      <dgm:t>
        <a:bodyPr/>
        <a:lstStyle/>
        <a:p>
          <a:endParaRPr lang="en-US" sz="1900" dirty="0"/>
        </a:p>
      </dgm:t>
    </dgm:pt>
    <dgm:pt modelId="{BE8C3C51-98B8-41C4-8D78-8DC9325F34F0}" type="parTrans" cxnId="{58964D4B-2548-4986-8E28-35F1EDBAE572}">
      <dgm:prSet/>
      <dgm:spPr/>
      <dgm:t>
        <a:bodyPr/>
        <a:lstStyle/>
        <a:p>
          <a:endParaRPr lang="en-US"/>
        </a:p>
      </dgm:t>
    </dgm:pt>
    <dgm:pt modelId="{6E419726-0733-48B5-90A9-D56BDEE22CE1}" type="sibTrans" cxnId="{58964D4B-2548-4986-8E28-35F1EDBAE572}">
      <dgm:prSet/>
      <dgm:spPr/>
      <dgm:t>
        <a:bodyPr/>
        <a:lstStyle/>
        <a:p>
          <a:endParaRPr lang="en-US"/>
        </a:p>
      </dgm:t>
    </dgm:pt>
    <dgm:pt modelId="{66EB137A-84AE-4D2B-9ED5-F1E9095401FA}">
      <dgm:prSet phldrT="[Text]"/>
      <dgm:spPr>
        <a:solidFill>
          <a:schemeClr val="accent1"/>
        </a:solidFill>
      </dgm:spPr>
      <dgm:t>
        <a:bodyPr/>
        <a:lstStyle/>
        <a:p>
          <a:endParaRPr lang="en-US" dirty="0"/>
        </a:p>
      </dgm:t>
    </dgm:pt>
    <dgm:pt modelId="{E0A6364C-2FFE-4E02-A917-71980FC166D4}" type="parTrans" cxnId="{19E44502-E738-48E8-8270-60F98D88F1E1}">
      <dgm:prSet/>
      <dgm:spPr/>
      <dgm:t>
        <a:bodyPr/>
        <a:lstStyle/>
        <a:p>
          <a:endParaRPr lang="en-US"/>
        </a:p>
      </dgm:t>
    </dgm:pt>
    <dgm:pt modelId="{2A59F98D-F07C-427D-83E3-54FAE8311748}" type="sibTrans" cxnId="{19E44502-E738-48E8-8270-60F98D88F1E1}">
      <dgm:prSet/>
      <dgm:spPr/>
      <dgm:t>
        <a:bodyPr/>
        <a:lstStyle/>
        <a:p>
          <a:endParaRPr lang="en-US"/>
        </a:p>
      </dgm:t>
    </dgm:pt>
    <dgm:pt modelId="{4F2794D0-FC1C-4AD9-92F0-C8665EE9C322}">
      <dgm:prSet phldrT="[Text]" custT="1"/>
      <dgm:spPr/>
      <dgm:t>
        <a:bodyPr/>
        <a:lstStyle/>
        <a:p>
          <a:endParaRPr lang="en-US" sz="1900" dirty="0"/>
        </a:p>
      </dgm:t>
    </dgm:pt>
    <dgm:pt modelId="{1FDDF7EA-95B7-4D9A-99CB-CF485C2CDEAC}" type="parTrans" cxnId="{B8C69279-545D-4E24-A84C-3D745694A3FB}">
      <dgm:prSet/>
      <dgm:spPr/>
      <dgm:t>
        <a:bodyPr/>
        <a:lstStyle/>
        <a:p>
          <a:endParaRPr lang="en-US"/>
        </a:p>
      </dgm:t>
    </dgm:pt>
    <dgm:pt modelId="{843F89F1-CE3D-4144-9582-7B4C0C6A90E8}" type="sibTrans" cxnId="{B8C69279-545D-4E24-A84C-3D745694A3FB}">
      <dgm:prSet/>
      <dgm:spPr/>
      <dgm:t>
        <a:bodyPr/>
        <a:lstStyle/>
        <a:p>
          <a:endParaRPr lang="en-US"/>
        </a:p>
      </dgm:t>
    </dgm:pt>
    <dgm:pt modelId="{2450B305-7548-42E8-8278-530EC9FD3384}" type="pres">
      <dgm:prSet presAssocID="{54CF1F80-7349-4DC3-AB6D-DBF0B9A9BCE1}" presName="linearFlow" presStyleCnt="0">
        <dgm:presLayoutVars>
          <dgm:dir/>
          <dgm:animLvl val="lvl"/>
          <dgm:resizeHandles val="exact"/>
        </dgm:presLayoutVars>
      </dgm:prSet>
      <dgm:spPr/>
      <dgm:t>
        <a:bodyPr/>
        <a:lstStyle/>
        <a:p>
          <a:endParaRPr lang="en-US"/>
        </a:p>
      </dgm:t>
    </dgm:pt>
    <dgm:pt modelId="{7F95F61F-4FDF-44F4-8BA4-D3DD38CBD993}" type="pres">
      <dgm:prSet presAssocID="{205C7148-BAA9-46C1-9F48-95E1ED3C5A47}" presName="composite" presStyleCnt="0"/>
      <dgm:spPr/>
    </dgm:pt>
    <dgm:pt modelId="{92DFAB77-EC7B-40B9-B1D4-DF0D467FF723}" type="pres">
      <dgm:prSet presAssocID="{205C7148-BAA9-46C1-9F48-95E1ED3C5A47}" presName="parentText" presStyleLbl="alignNode1" presStyleIdx="0" presStyleCnt="3">
        <dgm:presLayoutVars>
          <dgm:chMax val="1"/>
          <dgm:bulletEnabled val="1"/>
        </dgm:presLayoutVars>
      </dgm:prSet>
      <dgm:spPr/>
      <dgm:t>
        <a:bodyPr/>
        <a:lstStyle/>
        <a:p>
          <a:endParaRPr lang="en-US"/>
        </a:p>
      </dgm:t>
    </dgm:pt>
    <dgm:pt modelId="{B095CD4D-9CCC-4F4E-9A50-2CA2F3C16DF6}" type="pres">
      <dgm:prSet presAssocID="{205C7148-BAA9-46C1-9F48-95E1ED3C5A47}" presName="descendantText" presStyleLbl="alignAcc1" presStyleIdx="0" presStyleCnt="3">
        <dgm:presLayoutVars>
          <dgm:bulletEnabled val="1"/>
        </dgm:presLayoutVars>
      </dgm:prSet>
      <dgm:spPr/>
      <dgm:t>
        <a:bodyPr/>
        <a:lstStyle/>
        <a:p>
          <a:endParaRPr lang="en-US"/>
        </a:p>
      </dgm:t>
    </dgm:pt>
    <dgm:pt modelId="{DC479C72-9F71-4138-B6E5-E90F6BA2D4BB}" type="pres">
      <dgm:prSet presAssocID="{920DDB8A-0879-48CC-B8C7-402E6E6D1950}" presName="sp" presStyleCnt="0"/>
      <dgm:spPr/>
    </dgm:pt>
    <dgm:pt modelId="{AFB16E47-CFDD-426D-BFB8-73D0A60C5C02}" type="pres">
      <dgm:prSet presAssocID="{AD140521-094A-4ACE-B0DF-A5F1ABD070B2}" presName="composite" presStyleCnt="0"/>
      <dgm:spPr/>
    </dgm:pt>
    <dgm:pt modelId="{D806A500-7A9D-48CB-8ACF-3FB924316CC8}" type="pres">
      <dgm:prSet presAssocID="{AD140521-094A-4ACE-B0DF-A5F1ABD070B2}" presName="parentText" presStyleLbl="alignNode1" presStyleIdx="1" presStyleCnt="3">
        <dgm:presLayoutVars>
          <dgm:chMax val="1"/>
          <dgm:bulletEnabled val="1"/>
        </dgm:presLayoutVars>
      </dgm:prSet>
      <dgm:spPr/>
      <dgm:t>
        <a:bodyPr/>
        <a:lstStyle/>
        <a:p>
          <a:endParaRPr lang="en-US"/>
        </a:p>
      </dgm:t>
    </dgm:pt>
    <dgm:pt modelId="{EEC2DC9F-BABA-482B-BB50-56BA60CE0775}" type="pres">
      <dgm:prSet presAssocID="{AD140521-094A-4ACE-B0DF-A5F1ABD070B2}" presName="descendantText" presStyleLbl="alignAcc1" presStyleIdx="1" presStyleCnt="3">
        <dgm:presLayoutVars>
          <dgm:bulletEnabled val="1"/>
        </dgm:presLayoutVars>
      </dgm:prSet>
      <dgm:spPr/>
      <dgm:t>
        <a:bodyPr/>
        <a:lstStyle/>
        <a:p>
          <a:endParaRPr lang="en-US"/>
        </a:p>
      </dgm:t>
    </dgm:pt>
    <dgm:pt modelId="{508955AD-4D39-48BC-A0D5-E8F741FFC7BE}" type="pres">
      <dgm:prSet presAssocID="{3FFF64FD-6A1F-4D11-BF10-21BA48580945}" presName="sp" presStyleCnt="0"/>
      <dgm:spPr/>
    </dgm:pt>
    <dgm:pt modelId="{69BC43B8-FBEE-4796-AC90-7DD3120561A0}" type="pres">
      <dgm:prSet presAssocID="{66EB137A-84AE-4D2B-9ED5-F1E9095401FA}" presName="composite" presStyleCnt="0"/>
      <dgm:spPr/>
    </dgm:pt>
    <dgm:pt modelId="{51D09EBD-A0B1-44C6-A954-4CE0E3ED2349}" type="pres">
      <dgm:prSet presAssocID="{66EB137A-84AE-4D2B-9ED5-F1E9095401FA}" presName="parentText" presStyleLbl="alignNode1" presStyleIdx="2" presStyleCnt="3">
        <dgm:presLayoutVars>
          <dgm:chMax val="1"/>
          <dgm:bulletEnabled val="1"/>
        </dgm:presLayoutVars>
      </dgm:prSet>
      <dgm:spPr/>
      <dgm:t>
        <a:bodyPr/>
        <a:lstStyle/>
        <a:p>
          <a:endParaRPr lang="en-US"/>
        </a:p>
      </dgm:t>
    </dgm:pt>
    <dgm:pt modelId="{B255AD5C-1560-401E-9DDC-0C93633BC2C7}" type="pres">
      <dgm:prSet presAssocID="{66EB137A-84AE-4D2B-9ED5-F1E9095401FA}" presName="descendantText" presStyleLbl="alignAcc1" presStyleIdx="2" presStyleCnt="3">
        <dgm:presLayoutVars>
          <dgm:bulletEnabled val="1"/>
        </dgm:presLayoutVars>
      </dgm:prSet>
      <dgm:spPr/>
      <dgm:t>
        <a:bodyPr/>
        <a:lstStyle/>
        <a:p>
          <a:endParaRPr lang="en-US"/>
        </a:p>
      </dgm:t>
    </dgm:pt>
  </dgm:ptLst>
  <dgm:cxnLst>
    <dgm:cxn modelId="{9C9ED408-1F3A-4E34-A8FB-E584957ADB1C}" type="presOf" srcId="{66EB137A-84AE-4D2B-9ED5-F1E9095401FA}" destId="{51D09EBD-A0B1-44C6-A954-4CE0E3ED2349}" srcOrd="0" destOrd="0" presId="urn:microsoft.com/office/officeart/2005/8/layout/chevron2"/>
    <dgm:cxn modelId="{BAEBDD58-11F8-4504-A58C-D630834A88D9}" srcId="{54CF1F80-7349-4DC3-AB6D-DBF0B9A9BCE1}" destId="{205C7148-BAA9-46C1-9F48-95E1ED3C5A47}" srcOrd="0" destOrd="0" parTransId="{F74E27E7-ECF8-4F44-BD88-C96F1673EDC1}" sibTransId="{920DDB8A-0879-48CC-B8C7-402E6E6D1950}"/>
    <dgm:cxn modelId="{B8C69279-545D-4E24-A84C-3D745694A3FB}" srcId="{66EB137A-84AE-4D2B-9ED5-F1E9095401FA}" destId="{4F2794D0-FC1C-4AD9-92F0-C8665EE9C322}" srcOrd="0" destOrd="0" parTransId="{1FDDF7EA-95B7-4D9A-99CB-CF485C2CDEAC}" sibTransId="{843F89F1-CE3D-4144-9582-7B4C0C6A90E8}"/>
    <dgm:cxn modelId="{FB77511A-3F30-478E-824A-4E2F0D97B3E7}" type="presOf" srcId="{4F2794D0-FC1C-4AD9-92F0-C8665EE9C322}" destId="{B255AD5C-1560-401E-9DDC-0C93633BC2C7}" srcOrd="0" destOrd="0" presId="urn:microsoft.com/office/officeart/2005/8/layout/chevron2"/>
    <dgm:cxn modelId="{AC0B983A-8C13-4212-B976-2AF1C190B957}" type="presOf" srcId="{E9CE49FE-A7A6-496B-A6D1-247F3CD4B615}" destId="{B095CD4D-9CCC-4F4E-9A50-2CA2F3C16DF6}" srcOrd="0" destOrd="0" presId="urn:microsoft.com/office/officeart/2005/8/layout/chevron2"/>
    <dgm:cxn modelId="{3D43A459-9A08-4D8D-B151-6C3E455CEA70}" srcId="{54CF1F80-7349-4DC3-AB6D-DBF0B9A9BCE1}" destId="{AD140521-094A-4ACE-B0DF-A5F1ABD070B2}" srcOrd="1" destOrd="0" parTransId="{687F151F-FDEE-470D-935A-9F77A2BF0B15}" sibTransId="{3FFF64FD-6A1F-4D11-BF10-21BA48580945}"/>
    <dgm:cxn modelId="{A2A15365-AB2A-4263-9896-B820CA5D38A3}" srcId="{205C7148-BAA9-46C1-9F48-95E1ED3C5A47}" destId="{E9CE49FE-A7A6-496B-A6D1-247F3CD4B615}" srcOrd="0" destOrd="0" parTransId="{58A4D409-67D1-45D7-A5B5-0EFDC5106BCD}" sibTransId="{B4EB417E-0A44-4207-B9CA-5B65E2537CA0}"/>
    <dgm:cxn modelId="{19E44502-E738-48E8-8270-60F98D88F1E1}" srcId="{54CF1F80-7349-4DC3-AB6D-DBF0B9A9BCE1}" destId="{66EB137A-84AE-4D2B-9ED5-F1E9095401FA}" srcOrd="2" destOrd="0" parTransId="{E0A6364C-2FFE-4E02-A917-71980FC166D4}" sibTransId="{2A59F98D-F07C-427D-83E3-54FAE8311748}"/>
    <dgm:cxn modelId="{4D838958-AE66-4F2E-A04A-A16D41C7D453}" type="presOf" srcId="{205C7148-BAA9-46C1-9F48-95E1ED3C5A47}" destId="{92DFAB77-EC7B-40B9-B1D4-DF0D467FF723}" srcOrd="0" destOrd="0" presId="urn:microsoft.com/office/officeart/2005/8/layout/chevron2"/>
    <dgm:cxn modelId="{CC9CEB59-BECE-4E59-9B42-047B446F4792}" type="presOf" srcId="{AD140521-094A-4ACE-B0DF-A5F1ABD070B2}" destId="{D806A500-7A9D-48CB-8ACF-3FB924316CC8}" srcOrd="0" destOrd="0" presId="urn:microsoft.com/office/officeart/2005/8/layout/chevron2"/>
    <dgm:cxn modelId="{23B153F2-3742-4F03-A2EB-8CB6763878AE}" type="presOf" srcId="{54CF1F80-7349-4DC3-AB6D-DBF0B9A9BCE1}" destId="{2450B305-7548-42E8-8278-530EC9FD3384}" srcOrd="0" destOrd="0" presId="urn:microsoft.com/office/officeart/2005/8/layout/chevron2"/>
    <dgm:cxn modelId="{58964D4B-2548-4986-8E28-35F1EDBAE572}" srcId="{AD140521-094A-4ACE-B0DF-A5F1ABD070B2}" destId="{60CE67F5-42F3-47B0-9C82-5FA1FA5012A0}" srcOrd="0" destOrd="0" parTransId="{BE8C3C51-98B8-41C4-8D78-8DC9325F34F0}" sibTransId="{6E419726-0733-48B5-90A9-D56BDEE22CE1}"/>
    <dgm:cxn modelId="{3380E3D5-55E5-417C-B632-FEAA6862082C}" type="presOf" srcId="{60CE67F5-42F3-47B0-9C82-5FA1FA5012A0}" destId="{EEC2DC9F-BABA-482B-BB50-56BA60CE0775}" srcOrd="0" destOrd="0" presId="urn:microsoft.com/office/officeart/2005/8/layout/chevron2"/>
    <dgm:cxn modelId="{178601C7-2855-4D91-95F4-795438B77DE6}" type="presParOf" srcId="{2450B305-7548-42E8-8278-530EC9FD3384}" destId="{7F95F61F-4FDF-44F4-8BA4-D3DD38CBD993}" srcOrd="0" destOrd="0" presId="urn:microsoft.com/office/officeart/2005/8/layout/chevron2"/>
    <dgm:cxn modelId="{F06AFAC7-3C22-4E3E-8310-74D45EF0F03C}" type="presParOf" srcId="{7F95F61F-4FDF-44F4-8BA4-D3DD38CBD993}" destId="{92DFAB77-EC7B-40B9-B1D4-DF0D467FF723}" srcOrd="0" destOrd="0" presId="urn:microsoft.com/office/officeart/2005/8/layout/chevron2"/>
    <dgm:cxn modelId="{BDFFF96E-38BC-419C-81AE-E63797EA3200}" type="presParOf" srcId="{7F95F61F-4FDF-44F4-8BA4-D3DD38CBD993}" destId="{B095CD4D-9CCC-4F4E-9A50-2CA2F3C16DF6}" srcOrd="1" destOrd="0" presId="urn:microsoft.com/office/officeart/2005/8/layout/chevron2"/>
    <dgm:cxn modelId="{211CD269-8BA4-45C1-B6CA-9A2D758157CF}" type="presParOf" srcId="{2450B305-7548-42E8-8278-530EC9FD3384}" destId="{DC479C72-9F71-4138-B6E5-E90F6BA2D4BB}" srcOrd="1" destOrd="0" presId="urn:microsoft.com/office/officeart/2005/8/layout/chevron2"/>
    <dgm:cxn modelId="{AF99D315-B9FC-4CE3-9947-AA0F0DC431E1}" type="presParOf" srcId="{2450B305-7548-42E8-8278-530EC9FD3384}" destId="{AFB16E47-CFDD-426D-BFB8-73D0A60C5C02}" srcOrd="2" destOrd="0" presId="urn:microsoft.com/office/officeart/2005/8/layout/chevron2"/>
    <dgm:cxn modelId="{E1FC7A1B-E716-4F95-9F0D-63AE5470BFCD}" type="presParOf" srcId="{AFB16E47-CFDD-426D-BFB8-73D0A60C5C02}" destId="{D806A500-7A9D-48CB-8ACF-3FB924316CC8}" srcOrd="0" destOrd="0" presId="urn:microsoft.com/office/officeart/2005/8/layout/chevron2"/>
    <dgm:cxn modelId="{1B466581-F444-40F8-A0BB-3181DB394AAD}" type="presParOf" srcId="{AFB16E47-CFDD-426D-BFB8-73D0A60C5C02}" destId="{EEC2DC9F-BABA-482B-BB50-56BA60CE0775}" srcOrd="1" destOrd="0" presId="urn:microsoft.com/office/officeart/2005/8/layout/chevron2"/>
    <dgm:cxn modelId="{0BF9032F-37D9-4A71-AA67-24E9FCEB6762}" type="presParOf" srcId="{2450B305-7548-42E8-8278-530EC9FD3384}" destId="{508955AD-4D39-48BC-A0D5-E8F741FFC7BE}" srcOrd="3" destOrd="0" presId="urn:microsoft.com/office/officeart/2005/8/layout/chevron2"/>
    <dgm:cxn modelId="{018E9EB4-D68D-4435-AD62-EFF6C76EDA93}" type="presParOf" srcId="{2450B305-7548-42E8-8278-530EC9FD3384}" destId="{69BC43B8-FBEE-4796-AC90-7DD3120561A0}" srcOrd="4" destOrd="0" presId="urn:microsoft.com/office/officeart/2005/8/layout/chevron2"/>
    <dgm:cxn modelId="{D3689162-7D8C-40E8-B659-EF834357126C}" type="presParOf" srcId="{69BC43B8-FBEE-4796-AC90-7DD3120561A0}" destId="{51D09EBD-A0B1-44C6-A954-4CE0E3ED2349}" srcOrd="0" destOrd="0" presId="urn:microsoft.com/office/officeart/2005/8/layout/chevron2"/>
    <dgm:cxn modelId="{B83DB2B2-81CB-4A8D-BB5A-2B29B08F0532}" type="presParOf" srcId="{69BC43B8-FBEE-4796-AC90-7DD3120561A0}" destId="{B255AD5C-1560-401E-9DDC-0C93633BC2C7}" srcOrd="1" destOrd="0" presId="urn:microsoft.com/office/officeart/2005/8/layout/chevron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4CF1F80-7349-4DC3-AB6D-DBF0B9A9BCE1}" type="doc">
      <dgm:prSet loTypeId="urn:microsoft.com/office/officeart/2005/8/layout/chevron2" loCatId="list" qsTypeId="urn:microsoft.com/office/officeart/2005/8/quickstyle/simple4" qsCatId="simple" csTypeId="urn:microsoft.com/office/officeart/2005/8/colors/colorful5" csCatId="colorful" phldr="1"/>
      <dgm:spPr/>
      <dgm:t>
        <a:bodyPr/>
        <a:lstStyle/>
        <a:p>
          <a:endParaRPr lang="en-US"/>
        </a:p>
      </dgm:t>
    </dgm:pt>
    <dgm:pt modelId="{205C7148-BAA9-46C1-9F48-95E1ED3C5A47}">
      <dgm:prSet phldrT="[Text]"/>
      <dgm:spPr>
        <a:solidFill>
          <a:schemeClr val="accent1"/>
        </a:solidFill>
      </dgm:spPr>
      <dgm:t>
        <a:bodyPr/>
        <a:lstStyle/>
        <a:p>
          <a:endParaRPr lang="en-US" dirty="0"/>
        </a:p>
      </dgm:t>
    </dgm:pt>
    <dgm:pt modelId="{F74E27E7-ECF8-4F44-BD88-C96F1673EDC1}" type="parTrans" cxnId="{BAEBDD58-11F8-4504-A58C-D630834A88D9}">
      <dgm:prSet/>
      <dgm:spPr/>
      <dgm:t>
        <a:bodyPr/>
        <a:lstStyle/>
        <a:p>
          <a:endParaRPr lang="en-US"/>
        </a:p>
      </dgm:t>
    </dgm:pt>
    <dgm:pt modelId="{920DDB8A-0879-48CC-B8C7-402E6E6D1950}" type="sibTrans" cxnId="{BAEBDD58-11F8-4504-A58C-D630834A88D9}">
      <dgm:prSet/>
      <dgm:spPr/>
      <dgm:t>
        <a:bodyPr/>
        <a:lstStyle/>
        <a:p>
          <a:endParaRPr lang="en-US"/>
        </a:p>
      </dgm:t>
    </dgm:pt>
    <dgm:pt modelId="{E9CE49FE-A7A6-496B-A6D1-247F3CD4B615}">
      <dgm:prSet phldrT="[Text]" custT="1"/>
      <dgm:spPr/>
      <dgm:t>
        <a:bodyPr/>
        <a:lstStyle/>
        <a:p>
          <a:r>
            <a:rPr lang="en-US" sz="2000" b="0" dirty="0" smtClean="0"/>
            <a:t>Developed multiple user journeys to simulate what a user would do inside Maximo.</a:t>
          </a:r>
          <a:endParaRPr lang="en-US" sz="2000" b="0" dirty="0"/>
        </a:p>
      </dgm:t>
    </dgm:pt>
    <dgm:pt modelId="{58A4D409-67D1-45D7-A5B5-0EFDC5106BCD}" type="parTrans" cxnId="{A2A15365-AB2A-4263-9896-B820CA5D38A3}">
      <dgm:prSet/>
      <dgm:spPr/>
      <dgm:t>
        <a:bodyPr/>
        <a:lstStyle/>
        <a:p>
          <a:endParaRPr lang="en-US"/>
        </a:p>
      </dgm:t>
    </dgm:pt>
    <dgm:pt modelId="{B4EB417E-0A44-4207-B9CA-5B65E2537CA0}" type="sibTrans" cxnId="{A2A15365-AB2A-4263-9896-B820CA5D38A3}">
      <dgm:prSet/>
      <dgm:spPr/>
      <dgm:t>
        <a:bodyPr/>
        <a:lstStyle/>
        <a:p>
          <a:endParaRPr lang="en-US"/>
        </a:p>
      </dgm:t>
    </dgm:pt>
    <dgm:pt modelId="{AD140521-094A-4ACE-B0DF-A5F1ABD070B2}">
      <dgm:prSet phldrT="[Text]"/>
      <dgm:spPr>
        <a:solidFill>
          <a:schemeClr val="accent1"/>
        </a:solidFill>
      </dgm:spPr>
      <dgm:t>
        <a:bodyPr/>
        <a:lstStyle/>
        <a:p>
          <a:endParaRPr lang="en-US" dirty="0"/>
        </a:p>
      </dgm:t>
    </dgm:pt>
    <dgm:pt modelId="{687F151F-FDEE-470D-935A-9F77A2BF0B15}" type="parTrans" cxnId="{3D43A459-9A08-4D8D-B151-6C3E455CEA70}">
      <dgm:prSet/>
      <dgm:spPr/>
      <dgm:t>
        <a:bodyPr/>
        <a:lstStyle/>
        <a:p>
          <a:endParaRPr lang="en-US"/>
        </a:p>
      </dgm:t>
    </dgm:pt>
    <dgm:pt modelId="{3FFF64FD-6A1F-4D11-BF10-21BA48580945}" type="sibTrans" cxnId="{3D43A459-9A08-4D8D-B151-6C3E455CEA70}">
      <dgm:prSet/>
      <dgm:spPr/>
      <dgm:t>
        <a:bodyPr/>
        <a:lstStyle/>
        <a:p>
          <a:endParaRPr lang="en-US"/>
        </a:p>
      </dgm:t>
    </dgm:pt>
    <dgm:pt modelId="{60CE67F5-42F3-47B0-9C82-5FA1FA5012A0}">
      <dgm:prSet phldrT="[Text]" custT="1"/>
      <dgm:spPr/>
      <dgm:t>
        <a:bodyPr/>
        <a:lstStyle/>
        <a:p>
          <a:r>
            <a:rPr lang="en-US" sz="2000" b="0" dirty="0" smtClean="0"/>
            <a:t>Up to 250 bots simulated a load on the system.  This simulates 250 users actively working in Maximo.</a:t>
          </a:r>
          <a:endParaRPr lang="en-US" sz="2000" b="0" dirty="0"/>
        </a:p>
      </dgm:t>
    </dgm:pt>
    <dgm:pt modelId="{BE8C3C51-98B8-41C4-8D78-8DC9325F34F0}" type="parTrans" cxnId="{58964D4B-2548-4986-8E28-35F1EDBAE572}">
      <dgm:prSet/>
      <dgm:spPr/>
      <dgm:t>
        <a:bodyPr/>
        <a:lstStyle/>
        <a:p>
          <a:endParaRPr lang="en-US"/>
        </a:p>
      </dgm:t>
    </dgm:pt>
    <dgm:pt modelId="{6E419726-0733-48B5-90A9-D56BDEE22CE1}" type="sibTrans" cxnId="{58964D4B-2548-4986-8E28-35F1EDBAE572}">
      <dgm:prSet/>
      <dgm:spPr/>
      <dgm:t>
        <a:bodyPr/>
        <a:lstStyle/>
        <a:p>
          <a:endParaRPr lang="en-US"/>
        </a:p>
      </dgm:t>
    </dgm:pt>
    <dgm:pt modelId="{66EB137A-84AE-4D2B-9ED5-F1E9095401FA}">
      <dgm:prSet phldrT="[Text]"/>
      <dgm:spPr>
        <a:solidFill>
          <a:schemeClr val="accent1"/>
        </a:solidFill>
      </dgm:spPr>
      <dgm:t>
        <a:bodyPr/>
        <a:lstStyle/>
        <a:p>
          <a:endParaRPr lang="en-US" dirty="0"/>
        </a:p>
      </dgm:t>
    </dgm:pt>
    <dgm:pt modelId="{E0A6364C-2FFE-4E02-A917-71980FC166D4}" type="parTrans" cxnId="{19E44502-E738-48E8-8270-60F98D88F1E1}">
      <dgm:prSet/>
      <dgm:spPr/>
      <dgm:t>
        <a:bodyPr/>
        <a:lstStyle/>
        <a:p>
          <a:endParaRPr lang="en-US"/>
        </a:p>
      </dgm:t>
    </dgm:pt>
    <dgm:pt modelId="{2A59F98D-F07C-427D-83E3-54FAE8311748}" type="sibTrans" cxnId="{19E44502-E738-48E8-8270-60F98D88F1E1}">
      <dgm:prSet/>
      <dgm:spPr/>
      <dgm:t>
        <a:bodyPr/>
        <a:lstStyle/>
        <a:p>
          <a:endParaRPr lang="en-US"/>
        </a:p>
      </dgm:t>
    </dgm:pt>
    <dgm:pt modelId="{4F2794D0-FC1C-4AD9-92F0-C8665EE9C322}">
      <dgm:prSet phldrT="[Text]" custT="1"/>
      <dgm:spPr/>
      <dgm:t>
        <a:bodyPr/>
        <a:lstStyle/>
        <a:p>
          <a:r>
            <a:rPr lang="en-US" sz="2000" dirty="0" smtClean="0"/>
            <a:t>Ran multiple dry runs to pre-tune our environment prior to our full test on 9/8/2022.</a:t>
          </a:r>
          <a:endParaRPr lang="en-US" sz="2000" dirty="0"/>
        </a:p>
      </dgm:t>
    </dgm:pt>
    <dgm:pt modelId="{1FDDF7EA-95B7-4D9A-99CB-CF485C2CDEAC}" type="parTrans" cxnId="{B8C69279-545D-4E24-A84C-3D745694A3FB}">
      <dgm:prSet/>
      <dgm:spPr/>
      <dgm:t>
        <a:bodyPr/>
        <a:lstStyle/>
        <a:p>
          <a:endParaRPr lang="en-US"/>
        </a:p>
      </dgm:t>
    </dgm:pt>
    <dgm:pt modelId="{843F89F1-CE3D-4144-9582-7B4C0C6A90E8}" type="sibTrans" cxnId="{B8C69279-545D-4E24-A84C-3D745694A3FB}">
      <dgm:prSet/>
      <dgm:spPr/>
      <dgm:t>
        <a:bodyPr/>
        <a:lstStyle/>
        <a:p>
          <a:endParaRPr lang="en-US"/>
        </a:p>
      </dgm:t>
    </dgm:pt>
    <dgm:pt modelId="{06A09D2C-8F74-4701-9086-C436276D88EF}">
      <dgm:prSet phldrT="[Text]"/>
      <dgm:spPr>
        <a:solidFill>
          <a:schemeClr val="accent1"/>
        </a:solidFill>
      </dgm:spPr>
      <dgm:t>
        <a:bodyPr/>
        <a:lstStyle/>
        <a:p>
          <a:endParaRPr lang="en-US" dirty="0"/>
        </a:p>
      </dgm:t>
    </dgm:pt>
    <dgm:pt modelId="{F5C6D6B0-92CD-4CC7-8F43-E31C3BC038CD}" type="parTrans" cxnId="{BF09F629-CB35-4489-913A-6143E700C8E9}">
      <dgm:prSet/>
      <dgm:spPr/>
      <dgm:t>
        <a:bodyPr/>
        <a:lstStyle/>
        <a:p>
          <a:endParaRPr lang="en-US"/>
        </a:p>
      </dgm:t>
    </dgm:pt>
    <dgm:pt modelId="{B840CA32-D53F-424E-B162-EA7FEAEA6E0A}" type="sibTrans" cxnId="{BF09F629-CB35-4489-913A-6143E700C8E9}">
      <dgm:prSet/>
      <dgm:spPr/>
      <dgm:t>
        <a:bodyPr/>
        <a:lstStyle/>
        <a:p>
          <a:endParaRPr lang="en-US"/>
        </a:p>
      </dgm:t>
    </dgm:pt>
    <dgm:pt modelId="{0D0CB8FE-5560-4BA6-BED3-882A532D24BE}">
      <dgm:prSet phldrT="[Text]" custT="1"/>
      <dgm:spPr/>
      <dgm:t>
        <a:bodyPr/>
        <a:lstStyle/>
        <a:p>
          <a:r>
            <a:rPr lang="en-US" sz="1600" dirty="0" smtClean="0"/>
            <a:t>Ran a total of 6 different load/performance tests throughout the 16 hour session.  These test included maximum load “spike” tests and endurance tests.</a:t>
          </a:r>
          <a:endParaRPr lang="en-US" sz="1600" dirty="0"/>
        </a:p>
      </dgm:t>
      <dgm:extLst>
        <a:ext uri="{E40237B7-FDA0-4F09-8148-C483321AD2D9}">
          <dgm14:cNvPr xmlns:dgm14="http://schemas.microsoft.com/office/drawing/2010/diagram" id="0" name="" descr="Vertical Chevron List" title="SmartArt"/>
        </a:ext>
      </dgm:extLst>
    </dgm:pt>
    <dgm:pt modelId="{5C60C6AC-FDCD-47B9-BD46-BAC185FE2A4C}" type="parTrans" cxnId="{7E44002E-2A4A-4738-A150-CC5725F35C45}">
      <dgm:prSet/>
      <dgm:spPr/>
      <dgm:t>
        <a:bodyPr/>
        <a:lstStyle/>
        <a:p>
          <a:endParaRPr lang="en-US"/>
        </a:p>
      </dgm:t>
    </dgm:pt>
    <dgm:pt modelId="{358E079C-97DF-45D8-83ED-EC5A7C49BD3C}" type="sibTrans" cxnId="{7E44002E-2A4A-4738-A150-CC5725F35C45}">
      <dgm:prSet/>
      <dgm:spPr/>
      <dgm:t>
        <a:bodyPr/>
        <a:lstStyle/>
        <a:p>
          <a:endParaRPr lang="en-US"/>
        </a:p>
      </dgm:t>
    </dgm:pt>
    <dgm:pt modelId="{2450B305-7548-42E8-8278-530EC9FD3384}" type="pres">
      <dgm:prSet presAssocID="{54CF1F80-7349-4DC3-AB6D-DBF0B9A9BCE1}" presName="linearFlow" presStyleCnt="0">
        <dgm:presLayoutVars>
          <dgm:dir/>
          <dgm:animLvl val="lvl"/>
          <dgm:resizeHandles val="exact"/>
        </dgm:presLayoutVars>
      </dgm:prSet>
      <dgm:spPr/>
      <dgm:t>
        <a:bodyPr/>
        <a:lstStyle/>
        <a:p>
          <a:endParaRPr lang="en-US"/>
        </a:p>
      </dgm:t>
    </dgm:pt>
    <dgm:pt modelId="{7F95F61F-4FDF-44F4-8BA4-D3DD38CBD993}" type="pres">
      <dgm:prSet presAssocID="{205C7148-BAA9-46C1-9F48-95E1ED3C5A47}" presName="composite" presStyleCnt="0"/>
      <dgm:spPr/>
    </dgm:pt>
    <dgm:pt modelId="{92DFAB77-EC7B-40B9-B1D4-DF0D467FF723}" type="pres">
      <dgm:prSet presAssocID="{205C7148-BAA9-46C1-9F48-95E1ED3C5A47}" presName="parentText" presStyleLbl="alignNode1" presStyleIdx="0" presStyleCnt="4">
        <dgm:presLayoutVars>
          <dgm:chMax val="1"/>
          <dgm:bulletEnabled val="1"/>
        </dgm:presLayoutVars>
      </dgm:prSet>
      <dgm:spPr/>
      <dgm:t>
        <a:bodyPr/>
        <a:lstStyle/>
        <a:p>
          <a:endParaRPr lang="en-US"/>
        </a:p>
      </dgm:t>
    </dgm:pt>
    <dgm:pt modelId="{B095CD4D-9CCC-4F4E-9A50-2CA2F3C16DF6}" type="pres">
      <dgm:prSet presAssocID="{205C7148-BAA9-46C1-9F48-95E1ED3C5A47}" presName="descendantText" presStyleLbl="alignAcc1" presStyleIdx="0" presStyleCnt="4">
        <dgm:presLayoutVars>
          <dgm:bulletEnabled val="1"/>
        </dgm:presLayoutVars>
      </dgm:prSet>
      <dgm:spPr/>
      <dgm:t>
        <a:bodyPr/>
        <a:lstStyle/>
        <a:p>
          <a:endParaRPr lang="en-US"/>
        </a:p>
      </dgm:t>
    </dgm:pt>
    <dgm:pt modelId="{DC479C72-9F71-4138-B6E5-E90F6BA2D4BB}" type="pres">
      <dgm:prSet presAssocID="{920DDB8A-0879-48CC-B8C7-402E6E6D1950}" presName="sp" presStyleCnt="0"/>
      <dgm:spPr/>
    </dgm:pt>
    <dgm:pt modelId="{AFB16E47-CFDD-426D-BFB8-73D0A60C5C02}" type="pres">
      <dgm:prSet presAssocID="{AD140521-094A-4ACE-B0DF-A5F1ABD070B2}" presName="composite" presStyleCnt="0"/>
      <dgm:spPr/>
    </dgm:pt>
    <dgm:pt modelId="{D806A500-7A9D-48CB-8ACF-3FB924316CC8}" type="pres">
      <dgm:prSet presAssocID="{AD140521-094A-4ACE-B0DF-A5F1ABD070B2}" presName="parentText" presStyleLbl="alignNode1" presStyleIdx="1" presStyleCnt="4">
        <dgm:presLayoutVars>
          <dgm:chMax val="1"/>
          <dgm:bulletEnabled val="1"/>
        </dgm:presLayoutVars>
      </dgm:prSet>
      <dgm:spPr/>
      <dgm:t>
        <a:bodyPr/>
        <a:lstStyle/>
        <a:p>
          <a:endParaRPr lang="en-US"/>
        </a:p>
      </dgm:t>
    </dgm:pt>
    <dgm:pt modelId="{EEC2DC9F-BABA-482B-BB50-56BA60CE0775}" type="pres">
      <dgm:prSet presAssocID="{AD140521-094A-4ACE-B0DF-A5F1ABD070B2}" presName="descendantText" presStyleLbl="alignAcc1" presStyleIdx="1" presStyleCnt="4">
        <dgm:presLayoutVars>
          <dgm:bulletEnabled val="1"/>
        </dgm:presLayoutVars>
      </dgm:prSet>
      <dgm:spPr/>
      <dgm:t>
        <a:bodyPr/>
        <a:lstStyle/>
        <a:p>
          <a:endParaRPr lang="en-US"/>
        </a:p>
      </dgm:t>
    </dgm:pt>
    <dgm:pt modelId="{508955AD-4D39-48BC-A0D5-E8F741FFC7BE}" type="pres">
      <dgm:prSet presAssocID="{3FFF64FD-6A1F-4D11-BF10-21BA48580945}" presName="sp" presStyleCnt="0"/>
      <dgm:spPr/>
    </dgm:pt>
    <dgm:pt modelId="{69BC43B8-FBEE-4796-AC90-7DD3120561A0}" type="pres">
      <dgm:prSet presAssocID="{66EB137A-84AE-4D2B-9ED5-F1E9095401FA}" presName="composite" presStyleCnt="0"/>
      <dgm:spPr/>
    </dgm:pt>
    <dgm:pt modelId="{51D09EBD-A0B1-44C6-A954-4CE0E3ED2349}" type="pres">
      <dgm:prSet presAssocID="{66EB137A-84AE-4D2B-9ED5-F1E9095401FA}" presName="parentText" presStyleLbl="alignNode1" presStyleIdx="2" presStyleCnt="4">
        <dgm:presLayoutVars>
          <dgm:chMax val="1"/>
          <dgm:bulletEnabled val="1"/>
        </dgm:presLayoutVars>
      </dgm:prSet>
      <dgm:spPr/>
      <dgm:t>
        <a:bodyPr/>
        <a:lstStyle/>
        <a:p>
          <a:endParaRPr lang="en-US"/>
        </a:p>
      </dgm:t>
    </dgm:pt>
    <dgm:pt modelId="{B255AD5C-1560-401E-9DDC-0C93633BC2C7}" type="pres">
      <dgm:prSet presAssocID="{66EB137A-84AE-4D2B-9ED5-F1E9095401FA}" presName="descendantText" presStyleLbl="alignAcc1" presStyleIdx="2" presStyleCnt="4">
        <dgm:presLayoutVars>
          <dgm:bulletEnabled val="1"/>
        </dgm:presLayoutVars>
      </dgm:prSet>
      <dgm:spPr/>
      <dgm:t>
        <a:bodyPr/>
        <a:lstStyle/>
        <a:p>
          <a:endParaRPr lang="en-US"/>
        </a:p>
      </dgm:t>
    </dgm:pt>
    <dgm:pt modelId="{A29A4F27-3E2B-4869-9273-6D1E0FBD862D}" type="pres">
      <dgm:prSet presAssocID="{2A59F98D-F07C-427D-83E3-54FAE8311748}" presName="sp" presStyleCnt="0"/>
      <dgm:spPr/>
    </dgm:pt>
    <dgm:pt modelId="{26D130FC-DB57-4F69-80B2-484C4B482782}" type="pres">
      <dgm:prSet presAssocID="{06A09D2C-8F74-4701-9086-C436276D88EF}" presName="composite" presStyleCnt="0"/>
      <dgm:spPr/>
    </dgm:pt>
    <dgm:pt modelId="{6282058B-4FED-45DB-BF5D-24F5B25FEAEE}" type="pres">
      <dgm:prSet presAssocID="{06A09D2C-8F74-4701-9086-C436276D88EF}" presName="parentText" presStyleLbl="alignNode1" presStyleIdx="3" presStyleCnt="4">
        <dgm:presLayoutVars>
          <dgm:chMax val="1"/>
          <dgm:bulletEnabled val="1"/>
        </dgm:presLayoutVars>
      </dgm:prSet>
      <dgm:spPr/>
      <dgm:t>
        <a:bodyPr/>
        <a:lstStyle/>
        <a:p>
          <a:endParaRPr lang="en-US"/>
        </a:p>
      </dgm:t>
    </dgm:pt>
    <dgm:pt modelId="{1770ECAF-6B4C-4C84-860E-5393EAF1B070}" type="pres">
      <dgm:prSet presAssocID="{06A09D2C-8F74-4701-9086-C436276D88EF}" presName="descendantText" presStyleLbl="alignAcc1" presStyleIdx="3" presStyleCnt="4">
        <dgm:presLayoutVars>
          <dgm:bulletEnabled val="1"/>
        </dgm:presLayoutVars>
      </dgm:prSet>
      <dgm:spPr/>
      <dgm:t>
        <a:bodyPr/>
        <a:lstStyle/>
        <a:p>
          <a:endParaRPr lang="en-US"/>
        </a:p>
      </dgm:t>
    </dgm:pt>
  </dgm:ptLst>
  <dgm:cxnLst>
    <dgm:cxn modelId="{9C9ED408-1F3A-4E34-A8FB-E584957ADB1C}" type="presOf" srcId="{66EB137A-84AE-4D2B-9ED5-F1E9095401FA}" destId="{51D09EBD-A0B1-44C6-A954-4CE0E3ED2349}" srcOrd="0" destOrd="0" presId="urn:microsoft.com/office/officeart/2005/8/layout/chevron2"/>
    <dgm:cxn modelId="{BAEBDD58-11F8-4504-A58C-D630834A88D9}" srcId="{54CF1F80-7349-4DC3-AB6D-DBF0B9A9BCE1}" destId="{205C7148-BAA9-46C1-9F48-95E1ED3C5A47}" srcOrd="0" destOrd="0" parTransId="{F74E27E7-ECF8-4F44-BD88-C96F1673EDC1}" sibTransId="{920DDB8A-0879-48CC-B8C7-402E6E6D1950}"/>
    <dgm:cxn modelId="{054BE36F-BFF4-4B03-AD15-7D1A28C19688}" type="presOf" srcId="{0D0CB8FE-5560-4BA6-BED3-882A532D24BE}" destId="{1770ECAF-6B4C-4C84-860E-5393EAF1B070}" srcOrd="0" destOrd="0" presId="urn:microsoft.com/office/officeart/2005/8/layout/chevron2"/>
    <dgm:cxn modelId="{05376BD2-BB98-4714-A611-666AFF101658}" type="presOf" srcId="{06A09D2C-8F74-4701-9086-C436276D88EF}" destId="{6282058B-4FED-45DB-BF5D-24F5B25FEAEE}" srcOrd="0" destOrd="0" presId="urn:microsoft.com/office/officeart/2005/8/layout/chevron2"/>
    <dgm:cxn modelId="{B8C69279-545D-4E24-A84C-3D745694A3FB}" srcId="{66EB137A-84AE-4D2B-9ED5-F1E9095401FA}" destId="{4F2794D0-FC1C-4AD9-92F0-C8665EE9C322}" srcOrd="0" destOrd="0" parTransId="{1FDDF7EA-95B7-4D9A-99CB-CF485C2CDEAC}" sibTransId="{843F89F1-CE3D-4144-9582-7B4C0C6A90E8}"/>
    <dgm:cxn modelId="{FB77511A-3F30-478E-824A-4E2F0D97B3E7}" type="presOf" srcId="{4F2794D0-FC1C-4AD9-92F0-C8665EE9C322}" destId="{B255AD5C-1560-401E-9DDC-0C93633BC2C7}" srcOrd="0" destOrd="0" presId="urn:microsoft.com/office/officeart/2005/8/layout/chevron2"/>
    <dgm:cxn modelId="{AC0B983A-8C13-4212-B976-2AF1C190B957}" type="presOf" srcId="{E9CE49FE-A7A6-496B-A6D1-247F3CD4B615}" destId="{B095CD4D-9CCC-4F4E-9A50-2CA2F3C16DF6}" srcOrd="0" destOrd="0" presId="urn:microsoft.com/office/officeart/2005/8/layout/chevron2"/>
    <dgm:cxn modelId="{3D43A459-9A08-4D8D-B151-6C3E455CEA70}" srcId="{54CF1F80-7349-4DC3-AB6D-DBF0B9A9BCE1}" destId="{AD140521-094A-4ACE-B0DF-A5F1ABD070B2}" srcOrd="1" destOrd="0" parTransId="{687F151F-FDEE-470D-935A-9F77A2BF0B15}" sibTransId="{3FFF64FD-6A1F-4D11-BF10-21BA48580945}"/>
    <dgm:cxn modelId="{A2A15365-AB2A-4263-9896-B820CA5D38A3}" srcId="{205C7148-BAA9-46C1-9F48-95E1ED3C5A47}" destId="{E9CE49FE-A7A6-496B-A6D1-247F3CD4B615}" srcOrd="0" destOrd="0" parTransId="{58A4D409-67D1-45D7-A5B5-0EFDC5106BCD}" sibTransId="{B4EB417E-0A44-4207-B9CA-5B65E2537CA0}"/>
    <dgm:cxn modelId="{19E44502-E738-48E8-8270-60F98D88F1E1}" srcId="{54CF1F80-7349-4DC3-AB6D-DBF0B9A9BCE1}" destId="{66EB137A-84AE-4D2B-9ED5-F1E9095401FA}" srcOrd="2" destOrd="0" parTransId="{E0A6364C-2FFE-4E02-A917-71980FC166D4}" sibTransId="{2A59F98D-F07C-427D-83E3-54FAE8311748}"/>
    <dgm:cxn modelId="{4D838958-AE66-4F2E-A04A-A16D41C7D453}" type="presOf" srcId="{205C7148-BAA9-46C1-9F48-95E1ED3C5A47}" destId="{92DFAB77-EC7B-40B9-B1D4-DF0D467FF723}" srcOrd="0" destOrd="0" presId="urn:microsoft.com/office/officeart/2005/8/layout/chevron2"/>
    <dgm:cxn modelId="{CC9CEB59-BECE-4E59-9B42-047B446F4792}" type="presOf" srcId="{AD140521-094A-4ACE-B0DF-A5F1ABD070B2}" destId="{D806A500-7A9D-48CB-8ACF-3FB924316CC8}" srcOrd="0" destOrd="0" presId="urn:microsoft.com/office/officeart/2005/8/layout/chevron2"/>
    <dgm:cxn modelId="{23B153F2-3742-4F03-A2EB-8CB6763878AE}" type="presOf" srcId="{54CF1F80-7349-4DC3-AB6D-DBF0B9A9BCE1}" destId="{2450B305-7548-42E8-8278-530EC9FD3384}" srcOrd="0" destOrd="0" presId="urn:microsoft.com/office/officeart/2005/8/layout/chevron2"/>
    <dgm:cxn modelId="{58964D4B-2548-4986-8E28-35F1EDBAE572}" srcId="{AD140521-094A-4ACE-B0DF-A5F1ABD070B2}" destId="{60CE67F5-42F3-47B0-9C82-5FA1FA5012A0}" srcOrd="0" destOrd="0" parTransId="{BE8C3C51-98B8-41C4-8D78-8DC9325F34F0}" sibTransId="{6E419726-0733-48B5-90A9-D56BDEE22CE1}"/>
    <dgm:cxn modelId="{BF09F629-CB35-4489-913A-6143E700C8E9}" srcId="{54CF1F80-7349-4DC3-AB6D-DBF0B9A9BCE1}" destId="{06A09D2C-8F74-4701-9086-C436276D88EF}" srcOrd="3" destOrd="0" parTransId="{F5C6D6B0-92CD-4CC7-8F43-E31C3BC038CD}" sibTransId="{B840CA32-D53F-424E-B162-EA7FEAEA6E0A}"/>
    <dgm:cxn modelId="{3380E3D5-55E5-417C-B632-FEAA6862082C}" type="presOf" srcId="{60CE67F5-42F3-47B0-9C82-5FA1FA5012A0}" destId="{EEC2DC9F-BABA-482B-BB50-56BA60CE0775}" srcOrd="0" destOrd="0" presId="urn:microsoft.com/office/officeart/2005/8/layout/chevron2"/>
    <dgm:cxn modelId="{7E44002E-2A4A-4738-A150-CC5725F35C45}" srcId="{06A09D2C-8F74-4701-9086-C436276D88EF}" destId="{0D0CB8FE-5560-4BA6-BED3-882A532D24BE}" srcOrd="0" destOrd="0" parTransId="{5C60C6AC-FDCD-47B9-BD46-BAC185FE2A4C}" sibTransId="{358E079C-97DF-45D8-83ED-EC5A7C49BD3C}"/>
    <dgm:cxn modelId="{178601C7-2855-4D91-95F4-795438B77DE6}" type="presParOf" srcId="{2450B305-7548-42E8-8278-530EC9FD3384}" destId="{7F95F61F-4FDF-44F4-8BA4-D3DD38CBD993}" srcOrd="0" destOrd="0" presId="urn:microsoft.com/office/officeart/2005/8/layout/chevron2"/>
    <dgm:cxn modelId="{F06AFAC7-3C22-4E3E-8310-74D45EF0F03C}" type="presParOf" srcId="{7F95F61F-4FDF-44F4-8BA4-D3DD38CBD993}" destId="{92DFAB77-EC7B-40B9-B1D4-DF0D467FF723}" srcOrd="0" destOrd="0" presId="urn:microsoft.com/office/officeart/2005/8/layout/chevron2"/>
    <dgm:cxn modelId="{BDFFF96E-38BC-419C-81AE-E63797EA3200}" type="presParOf" srcId="{7F95F61F-4FDF-44F4-8BA4-D3DD38CBD993}" destId="{B095CD4D-9CCC-4F4E-9A50-2CA2F3C16DF6}" srcOrd="1" destOrd="0" presId="urn:microsoft.com/office/officeart/2005/8/layout/chevron2"/>
    <dgm:cxn modelId="{211CD269-8BA4-45C1-B6CA-9A2D758157CF}" type="presParOf" srcId="{2450B305-7548-42E8-8278-530EC9FD3384}" destId="{DC479C72-9F71-4138-B6E5-E90F6BA2D4BB}" srcOrd="1" destOrd="0" presId="urn:microsoft.com/office/officeart/2005/8/layout/chevron2"/>
    <dgm:cxn modelId="{AF99D315-B9FC-4CE3-9947-AA0F0DC431E1}" type="presParOf" srcId="{2450B305-7548-42E8-8278-530EC9FD3384}" destId="{AFB16E47-CFDD-426D-BFB8-73D0A60C5C02}" srcOrd="2" destOrd="0" presId="urn:microsoft.com/office/officeart/2005/8/layout/chevron2"/>
    <dgm:cxn modelId="{E1FC7A1B-E716-4F95-9F0D-63AE5470BFCD}" type="presParOf" srcId="{AFB16E47-CFDD-426D-BFB8-73D0A60C5C02}" destId="{D806A500-7A9D-48CB-8ACF-3FB924316CC8}" srcOrd="0" destOrd="0" presId="urn:microsoft.com/office/officeart/2005/8/layout/chevron2"/>
    <dgm:cxn modelId="{1B466581-F444-40F8-A0BB-3181DB394AAD}" type="presParOf" srcId="{AFB16E47-CFDD-426D-BFB8-73D0A60C5C02}" destId="{EEC2DC9F-BABA-482B-BB50-56BA60CE0775}" srcOrd="1" destOrd="0" presId="urn:microsoft.com/office/officeart/2005/8/layout/chevron2"/>
    <dgm:cxn modelId="{0BF9032F-37D9-4A71-AA67-24E9FCEB6762}" type="presParOf" srcId="{2450B305-7548-42E8-8278-530EC9FD3384}" destId="{508955AD-4D39-48BC-A0D5-E8F741FFC7BE}" srcOrd="3" destOrd="0" presId="urn:microsoft.com/office/officeart/2005/8/layout/chevron2"/>
    <dgm:cxn modelId="{018E9EB4-D68D-4435-AD62-EFF6C76EDA93}" type="presParOf" srcId="{2450B305-7548-42E8-8278-530EC9FD3384}" destId="{69BC43B8-FBEE-4796-AC90-7DD3120561A0}" srcOrd="4" destOrd="0" presId="urn:microsoft.com/office/officeart/2005/8/layout/chevron2"/>
    <dgm:cxn modelId="{D3689162-7D8C-40E8-B659-EF834357126C}" type="presParOf" srcId="{69BC43B8-FBEE-4796-AC90-7DD3120561A0}" destId="{51D09EBD-A0B1-44C6-A954-4CE0E3ED2349}" srcOrd="0" destOrd="0" presId="urn:microsoft.com/office/officeart/2005/8/layout/chevron2"/>
    <dgm:cxn modelId="{B83DB2B2-81CB-4A8D-BB5A-2B29B08F0532}" type="presParOf" srcId="{69BC43B8-FBEE-4796-AC90-7DD3120561A0}" destId="{B255AD5C-1560-401E-9DDC-0C93633BC2C7}" srcOrd="1" destOrd="0" presId="urn:microsoft.com/office/officeart/2005/8/layout/chevron2"/>
    <dgm:cxn modelId="{495B6681-C570-4C50-8C44-53D0CB0694EB}" type="presParOf" srcId="{2450B305-7548-42E8-8278-530EC9FD3384}" destId="{A29A4F27-3E2B-4869-9273-6D1E0FBD862D}" srcOrd="5" destOrd="0" presId="urn:microsoft.com/office/officeart/2005/8/layout/chevron2"/>
    <dgm:cxn modelId="{F6BD0EAB-2D50-48F1-B5EB-3FA9BD2BDBC3}" type="presParOf" srcId="{2450B305-7548-42E8-8278-530EC9FD3384}" destId="{26D130FC-DB57-4F69-80B2-484C4B482782}" srcOrd="6" destOrd="0" presId="urn:microsoft.com/office/officeart/2005/8/layout/chevron2"/>
    <dgm:cxn modelId="{464410A9-F222-4510-954B-70A66BC5DB1B}" type="presParOf" srcId="{26D130FC-DB57-4F69-80B2-484C4B482782}" destId="{6282058B-4FED-45DB-BF5D-24F5B25FEAEE}" srcOrd="0" destOrd="0" presId="urn:microsoft.com/office/officeart/2005/8/layout/chevron2"/>
    <dgm:cxn modelId="{D1A14FBE-B328-4B41-95CD-A14972F11DCC}" type="presParOf" srcId="{26D130FC-DB57-4F69-80B2-484C4B482782}" destId="{1770ECAF-6B4C-4C84-860E-5393EAF1B070}"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4CF1F80-7349-4DC3-AB6D-DBF0B9A9BCE1}" type="doc">
      <dgm:prSet loTypeId="urn:microsoft.com/office/officeart/2005/8/layout/chevron2" loCatId="list" qsTypeId="urn:microsoft.com/office/officeart/2005/8/quickstyle/simple4" qsCatId="simple" csTypeId="urn:microsoft.com/office/officeart/2005/8/colors/colorful5" csCatId="colorful" phldr="1"/>
      <dgm:spPr/>
      <dgm:t>
        <a:bodyPr/>
        <a:lstStyle/>
        <a:p>
          <a:endParaRPr lang="en-US"/>
        </a:p>
      </dgm:t>
    </dgm:pt>
    <dgm:pt modelId="{205C7148-BAA9-46C1-9F48-95E1ED3C5A47}">
      <dgm:prSet phldrT="[Text]"/>
      <dgm:spPr>
        <a:solidFill>
          <a:schemeClr val="accent1"/>
        </a:solidFill>
      </dgm:spPr>
      <dgm:t>
        <a:bodyPr/>
        <a:lstStyle/>
        <a:p>
          <a:endParaRPr lang="en-US" dirty="0"/>
        </a:p>
      </dgm:t>
    </dgm:pt>
    <dgm:pt modelId="{F74E27E7-ECF8-4F44-BD88-C96F1673EDC1}" type="parTrans" cxnId="{BAEBDD58-11F8-4504-A58C-D630834A88D9}">
      <dgm:prSet/>
      <dgm:spPr/>
      <dgm:t>
        <a:bodyPr/>
        <a:lstStyle/>
        <a:p>
          <a:endParaRPr lang="en-US"/>
        </a:p>
      </dgm:t>
    </dgm:pt>
    <dgm:pt modelId="{920DDB8A-0879-48CC-B8C7-402E6E6D1950}" type="sibTrans" cxnId="{BAEBDD58-11F8-4504-A58C-D630834A88D9}">
      <dgm:prSet/>
      <dgm:spPr/>
      <dgm:t>
        <a:bodyPr/>
        <a:lstStyle/>
        <a:p>
          <a:endParaRPr lang="en-US"/>
        </a:p>
      </dgm:t>
    </dgm:pt>
    <dgm:pt modelId="{E9CE49FE-A7A6-496B-A6D1-247F3CD4B615}">
      <dgm:prSet phldrT="[Text]" custT="1"/>
      <dgm:spPr/>
      <dgm:t>
        <a:bodyPr/>
        <a:lstStyle/>
        <a:p>
          <a:r>
            <a:rPr lang="en-US" sz="1900" dirty="0" smtClean="0"/>
            <a:t>Added additional resources to our VM SQL Cluster.  2 CPUs and 14 additional GBs of RAM.</a:t>
          </a:r>
          <a:endParaRPr lang="en-US" sz="1900" dirty="0"/>
        </a:p>
      </dgm:t>
    </dgm:pt>
    <dgm:pt modelId="{58A4D409-67D1-45D7-A5B5-0EFDC5106BCD}" type="parTrans" cxnId="{A2A15365-AB2A-4263-9896-B820CA5D38A3}">
      <dgm:prSet/>
      <dgm:spPr/>
      <dgm:t>
        <a:bodyPr/>
        <a:lstStyle/>
        <a:p>
          <a:endParaRPr lang="en-US"/>
        </a:p>
      </dgm:t>
    </dgm:pt>
    <dgm:pt modelId="{B4EB417E-0A44-4207-B9CA-5B65E2537CA0}" type="sibTrans" cxnId="{A2A15365-AB2A-4263-9896-B820CA5D38A3}">
      <dgm:prSet/>
      <dgm:spPr/>
      <dgm:t>
        <a:bodyPr/>
        <a:lstStyle/>
        <a:p>
          <a:endParaRPr lang="en-US"/>
        </a:p>
      </dgm:t>
    </dgm:pt>
    <dgm:pt modelId="{AD140521-094A-4ACE-B0DF-A5F1ABD070B2}">
      <dgm:prSet phldrT="[Text]"/>
      <dgm:spPr>
        <a:solidFill>
          <a:schemeClr val="accent1"/>
        </a:solidFill>
      </dgm:spPr>
      <dgm:t>
        <a:bodyPr/>
        <a:lstStyle/>
        <a:p>
          <a:endParaRPr lang="en-US" dirty="0"/>
        </a:p>
      </dgm:t>
    </dgm:pt>
    <dgm:pt modelId="{687F151F-FDEE-470D-935A-9F77A2BF0B15}" type="parTrans" cxnId="{3D43A459-9A08-4D8D-B151-6C3E455CEA70}">
      <dgm:prSet/>
      <dgm:spPr/>
      <dgm:t>
        <a:bodyPr/>
        <a:lstStyle/>
        <a:p>
          <a:endParaRPr lang="en-US"/>
        </a:p>
      </dgm:t>
    </dgm:pt>
    <dgm:pt modelId="{3FFF64FD-6A1F-4D11-BF10-21BA48580945}" type="sibTrans" cxnId="{3D43A459-9A08-4D8D-B151-6C3E455CEA70}">
      <dgm:prSet/>
      <dgm:spPr/>
      <dgm:t>
        <a:bodyPr/>
        <a:lstStyle/>
        <a:p>
          <a:endParaRPr lang="en-US"/>
        </a:p>
      </dgm:t>
    </dgm:pt>
    <dgm:pt modelId="{60CE67F5-42F3-47B0-9C82-5FA1FA5012A0}">
      <dgm:prSet phldrT="[Text]" custT="1"/>
      <dgm:spPr/>
      <dgm:t>
        <a:bodyPr/>
        <a:lstStyle/>
        <a:p>
          <a:r>
            <a:rPr lang="en-US" sz="1900" dirty="0" smtClean="0">
              <a:solidFill>
                <a:srgbClr val="FF0000"/>
              </a:solidFill>
            </a:rPr>
            <a:t>Don Keene and his test team logged into the system during the load test to see what actual performance looked like.</a:t>
          </a:r>
          <a:endParaRPr lang="en-US" sz="1900" dirty="0">
            <a:solidFill>
              <a:srgbClr val="FF0000"/>
            </a:solidFill>
          </a:endParaRPr>
        </a:p>
      </dgm:t>
    </dgm:pt>
    <dgm:pt modelId="{BE8C3C51-98B8-41C4-8D78-8DC9325F34F0}" type="parTrans" cxnId="{58964D4B-2548-4986-8E28-35F1EDBAE572}">
      <dgm:prSet/>
      <dgm:spPr/>
      <dgm:t>
        <a:bodyPr/>
        <a:lstStyle/>
        <a:p>
          <a:endParaRPr lang="en-US"/>
        </a:p>
      </dgm:t>
    </dgm:pt>
    <dgm:pt modelId="{6E419726-0733-48B5-90A9-D56BDEE22CE1}" type="sibTrans" cxnId="{58964D4B-2548-4986-8E28-35F1EDBAE572}">
      <dgm:prSet/>
      <dgm:spPr/>
      <dgm:t>
        <a:bodyPr/>
        <a:lstStyle/>
        <a:p>
          <a:endParaRPr lang="en-US"/>
        </a:p>
      </dgm:t>
    </dgm:pt>
    <dgm:pt modelId="{66EB137A-84AE-4D2B-9ED5-F1E9095401FA}">
      <dgm:prSet phldrT="[Text]"/>
      <dgm:spPr>
        <a:solidFill>
          <a:schemeClr val="accent1"/>
        </a:solidFill>
      </dgm:spPr>
      <dgm:t>
        <a:bodyPr/>
        <a:lstStyle/>
        <a:p>
          <a:endParaRPr lang="en-US" dirty="0"/>
        </a:p>
      </dgm:t>
    </dgm:pt>
    <dgm:pt modelId="{E0A6364C-2FFE-4E02-A917-71980FC166D4}" type="parTrans" cxnId="{19E44502-E738-48E8-8270-60F98D88F1E1}">
      <dgm:prSet/>
      <dgm:spPr/>
      <dgm:t>
        <a:bodyPr/>
        <a:lstStyle/>
        <a:p>
          <a:endParaRPr lang="en-US"/>
        </a:p>
      </dgm:t>
    </dgm:pt>
    <dgm:pt modelId="{2A59F98D-F07C-427D-83E3-54FAE8311748}" type="sibTrans" cxnId="{19E44502-E738-48E8-8270-60F98D88F1E1}">
      <dgm:prSet/>
      <dgm:spPr/>
      <dgm:t>
        <a:bodyPr/>
        <a:lstStyle/>
        <a:p>
          <a:endParaRPr lang="en-US"/>
        </a:p>
      </dgm:t>
    </dgm:pt>
    <dgm:pt modelId="{4F2794D0-FC1C-4AD9-92F0-C8665EE9C322}">
      <dgm:prSet phldrT="[Text]" custT="1"/>
      <dgm:spPr/>
      <dgm:t>
        <a:bodyPr/>
        <a:lstStyle/>
        <a:p>
          <a:r>
            <a:rPr lang="en-US" sz="1900" dirty="0" smtClean="0"/>
            <a:t>Dropped down to 30 concurrent users putting a load onto the system and slowed down the robots to human speed.</a:t>
          </a:r>
          <a:endParaRPr lang="en-US" sz="1900" dirty="0"/>
        </a:p>
      </dgm:t>
    </dgm:pt>
    <dgm:pt modelId="{1FDDF7EA-95B7-4D9A-99CB-CF485C2CDEAC}" type="parTrans" cxnId="{B8C69279-545D-4E24-A84C-3D745694A3FB}">
      <dgm:prSet/>
      <dgm:spPr/>
      <dgm:t>
        <a:bodyPr/>
        <a:lstStyle/>
        <a:p>
          <a:endParaRPr lang="en-US"/>
        </a:p>
      </dgm:t>
    </dgm:pt>
    <dgm:pt modelId="{843F89F1-CE3D-4144-9582-7B4C0C6A90E8}" type="sibTrans" cxnId="{B8C69279-545D-4E24-A84C-3D745694A3FB}">
      <dgm:prSet/>
      <dgm:spPr/>
      <dgm:t>
        <a:bodyPr/>
        <a:lstStyle/>
        <a:p>
          <a:endParaRPr lang="en-US"/>
        </a:p>
      </dgm:t>
    </dgm:pt>
    <dgm:pt modelId="{2450B305-7548-42E8-8278-530EC9FD3384}" type="pres">
      <dgm:prSet presAssocID="{54CF1F80-7349-4DC3-AB6D-DBF0B9A9BCE1}" presName="linearFlow" presStyleCnt="0">
        <dgm:presLayoutVars>
          <dgm:dir/>
          <dgm:animLvl val="lvl"/>
          <dgm:resizeHandles val="exact"/>
        </dgm:presLayoutVars>
      </dgm:prSet>
      <dgm:spPr/>
      <dgm:t>
        <a:bodyPr/>
        <a:lstStyle/>
        <a:p>
          <a:endParaRPr lang="en-US"/>
        </a:p>
      </dgm:t>
    </dgm:pt>
    <dgm:pt modelId="{7F95F61F-4FDF-44F4-8BA4-D3DD38CBD993}" type="pres">
      <dgm:prSet presAssocID="{205C7148-BAA9-46C1-9F48-95E1ED3C5A47}" presName="composite" presStyleCnt="0"/>
      <dgm:spPr/>
    </dgm:pt>
    <dgm:pt modelId="{92DFAB77-EC7B-40B9-B1D4-DF0D467FF723}" type="pres">
      <dgm:prSet presAssocID="{205C7148-BAA9-46C1-9F48-95E1ED3C5A47}" presName="parentText" presStyleLbl="alignNode1" presStyleIdx="0" presStyleCnt="3">
        <dgm:presLayoutVars>
          <dgm:chMax val="1"/>
          <dgm:bulletEnabled val="1"/>
        </dgm:presLayoutVars>
      </dgm:prSet>
      <dgm:spPr/>
      <dgm:t>
        <a:bodyPr/>
        <a:lstStyle/>
        <a:p>
          <a:endParaRPr lang="en-US"/>
        </a:p>
      </dgm:t>
    </dgm:pt>
    <dgm:pt modelId="{B095CD4D-9CCC-4F4E-9A50-2CA2F3C16DF6}" type="pres">
      <dgm:prSet presAssocID="{205C7148-BAA9-46C1-9F48-95E1ED3C5A47}" presName="descendantText" presStyleLbl="alignAcc1" presStyleIdx="0" presStyleCnt="3">
        <dgm:presLayoutVars>
          <dgm:bulletEnabled val="1"/>
        </dgm:presLayoutVars>
      </dgm:prSet>
      <dgm:spPr/>
      <dgm:t>
        <a:bodyPr/>
        <a:lstStyle/>
        <a:p>
          <a:endParaRPr lang="en-US"/>
        </a:p>
      </dgm:t>
    </dgm:pt>
    <dgm:pt modelId="{DC479C72-9F71-4138-B6E5-E90F6BA2D4BB}" type="pres">
      <dgm:prSet presAssocID="{920DDB8A-0879-48CC-B8C7-402E6E6D1950}" presName="sp" presStyleCnt="0"/>
      <dgm:spPr/>
    </dgm:pt>
    <dgm:pt modelId="{AFB16E47-CFDD-426D-BFB8-73D0A60C5C02}" type="pres">
      <dgm:prSet presAssocID="{AD140521-094A-4ACE-B0DF-A5F1ABD070B2}" presName="composite" presStyleCnt="0"/>
      <dgm:spPr/>
    </dgm:pt>
    <dgm:pt modelId="{D806A500-7A9D-48CB-8ACF-3FB924316CC8}" type="pres">
      <dgm:prSet presAssocID="{AD140521-094A-4ACE-B0DF-A5F1ABD070B2}" presName="parentText" presStyleLbl="alignNode1" presStyleIdx="1" presStyleCnt="3">
        <dgm:presLayoutVars>
          <dgm:chMax val="1"/>
          <dgm:bulletEnabled val="1"/>
        </dgm:presLayoutVars>
      </dgm:prSet>
      <dgm:spPr/>
      <dgm:t>
        <a:bodyPr/>
        <a:lstStyle/>
        <a:p>
          <a:endParaRPr lang="en-US"/>
        </a:p>
      </dgm:t>
    </dgm:pt>
    <dgm:pt modelId="{EEC2DC9F-BABA-482B-BB50-56BA60CE0775}" type="pres">
      <dgm:prSet presAssocID="{AD140521-094A-4ACE-B0DF-A5F1ABD070B2}" presName="descendantText" presStyleLbl="alignAcc1" presStyleIdx="1" presStyleCnt="3">
        <dgm:presLayoutVars>
          <dgm:bulletEnabled val="1"/>
        </dgm:presLayoutVars>
      </dgm:prSet>
      <dgm:spPr/>
      <dgm:t>
        <a:bodyPr/>
        <a:lstStyle/>
        <a:p>
          <a:endParaRPr lang="en-US"/>
        </a:p>
      </dgm:t>
    </dgm:pt>
    <dgm:pt modelId="{508955AD-4D39-48BC-A0D5-E8F741FFC7BE}" type="pres">
      <dgm:prSet presAssocID="{3FFF64FD-6A1F-4D11-BF10-21BA48580945}" presName="sp" presStyleCnt="0"/>
      <dgm:spPr/>
    </dgm:pt>
    <dgm:pt modelId="{69BC43B8-FBEE-4796-AC90-7DD3120561A0}" type="pres">
      <dgm:prSet presAssocID="{66EB137A-84AE-4D2B-9ED5-F1E9095401FA}" presName="composite" presStyleCnt="0"/>
      <dgm:spPr/>
    </dgm:pt>
    <dgm:pt modelId="{51D09EBD-A0B1-44C6-A954-4CE0E3ED2349}" type="pres">
      <dgm:prSet presAssocID="{66EB137A-84AE-4D2B-9ED5-F1E9095401FA}" presName="parentText" presStyleLbl="alignNode1" presStyleIdx="2" presStyleCnt="3">
        <dgm:presLayoutVars>
          <dgm:chMax val="1"/>
          <dgm:bulletEnabled val="1"/>
        </dgm:presLayoutVars>
      </dgm:prSet>
      <dgm:spPr/>
      <dgm:t>
        <a:bodyPr/>
        <a:lstStyle/>
        <a:p>
          <a:endParaRPr lang="en-US"/>
        </a:p>
      </dgm:t>
    </dgm:pt>
    <dgm:pt modelId="{B255AD5C-1560-401E-9DDC-0C93633BC2C7}" type="pres">
      <dgm:prSet presAssocID="{66EB137A-84AE-4D2B-9ED5-F1E9095401FA}" presName="descendantText" presStyleLbl="alignAcc1" presStyleIdx="2" presStyleCnt="3">
        <dgm:presLayoutVars>
          <dgm:bulletEnabled val="1"/>
        </dgm:presLayoutVars>
      </dgm:prSet>
      <dgm:spPr/>
      <dgm:t>
        <a:bodyPr/>
        <a:lstStyle/>
        <a:p>
          <a:endParaRPr lang="en-US"/>
        </a:p>
      </dgm:t>
    </dgm:pt>
  </dgm:ptLst>
  <dgm:cxnLst>
    <dgm:cxn modelId="{9C9ED408-1F3A-4E34-A8FB-E584957ADB1C}" type="presOf" srcId="{66EB137A-84AE-4D2B-9ED5-F1E9095401FA}" destId="{51D09EBD-A0B1-44C6-A954-4CE0E3ED2349}" srcOrd="0" destOrd="0" presId="urn:microsoft.com/office/officeart/2005/8/layout/chevron2"/>
    <dgm:cxn modelId="{BAEBDD58-11F8-4504-A58C-D630834A88D9}" srcId="{54CF1F80-7349-4DC3-AB6D-DBF0B9A9BCE1}" destId="{205C7148-BAA9-46C1-9F48-95E1ED3C5A47}" srcOrd="0" destOrd="0" parTransId="{F74E27E7-ECF8-4F44-BD88-C96F1673EDC1}" sibTransId="{920DDB8A-0879-48CC-B8C7-402E6E6D1950}"/>
    <dgm:cxn modelId="{B8C69279-545D-4E24-A84C-3D745694A3FB}" srcId="{66EB137A-84AE-4D2B-9ED5-F1E9095401FA}" destId="{4F2794D0-FC1C-4AD9-92F0-C8665EE9C322}" srcOrd="0" destOrd="0" parTransId="{1FDDF7EA-95B7-4D9A-99CB-CF485C2CDEAC}" sibTransId="{843F89F1-CE3D-4144-9582-7B4C0C6A90E8}"/>
    <dgm:cxn modelId="{FB77511A-3F30-478E-824A-4E2F0D97B3E7}" type="presOf" srcId="{4F2794D0-FC1C-4AD9-92F0-C8665EE9C322}" destId="{B255AD5C-1560-401E-9DDC-0C93633BC2C7}" srcOrd="0" destOrd="0" presId="urn:microsoft.com/office/officeart/2005/8/layout/chevron2"/>
    <dgm:cxn modelId="{AC0B983A-8C13-4212-B976-2AF1C190B957}" type="presOf" srcId="{E9CE49FE-A7A6-496B-A6D1-247F3CD4B615}" destId="{B095CD4D-9CCC-4F4E-9A50-2CA2F3C16DF6}" srcOrd="0" destOrd="0" presId="urn:microsoft.com/office/officeart/2005/8/layout/chevron2"/>
    <dgm:cxn modelId="{3D43A459-9A08-4D8D-B151-6C3E455CEA70}" srcId="{54CF1F80-7349-4DC3-AB6D-DBF0B9A9BCE1}" destId="{AD140521-094A-4ACE-B0DF-A5F1ABD070B2}" srcOrd="1" destOrd="0" parTransId="{687F151F-FDEE-470D-935A-9F77A2BF0B15}" sibTransId="{3FFF64FD-6A1F-4D11-BF10-21BA48580945}"/>
    <dgm:cxn modelId="{A2A15365-AB2A-4263-9896-B820CA5D38A3}" srcId="{205C7148-BAA9-46C1-9F48-95E1ED3C5A47}" destId="{E9CE49FE-A7A6-496B-A6D1-247F3CD4B615}" srcOrd="0" destOrd="0" parTransId="{58A4D409-67D1-45D7-A5B5-0EFDC5106BCD}" sibTransId="{B4EB417E-0A44-4207-B9CA-5B65E2537CA0}"/>
    <dgm:cxn modelId="{19E44502-E738-48E8-8270-60F98D88F1E1}" srcId="{54CF1F80-7349-4DC3-AB6D-DBF0B9A9BCE1}" destId="{66EB137A-84AE-4D2B-9ED5-F1E9095401FA}" srcOrd="2" destOrd="0" parTransId="{E0A6364C-2FFE-4E02-A917-71980FC166D4}" sibTransId="{2A59F98D-F07C-427D-83E3-54FAE8311748}"/>
    <dgm:cxn modelId="{4D838958-AE66-4F2E-A04A-A16D41C7D453}" type="presOf" srcId="{205C7148-BAA9-46C1-9F48-95E1ED3C5A47}" destId="{92DFAB77-EC7B-40B9-B1D4-DF0D467FF723}" srcOrd="0" destOrd="0" presId="urn:microsoft.com/office/officeart/2005/8/layout/chevron2"/>
    <dgm:cxn modelId="{CC9CEB59-BECE-4E59-9B42-047B446F4792}" type="presOf" srcId="{AD140521-094A-4ACE-B0DF-A5F1ABD070B2}" destId="{D806A500-7A9D-48CB-8ACF-3FB924316CC8}" srcOrd="0" destOrd="0" presId="urn:microsoft.com/office/officeart/2005/8/layout/chevron2"/>
    <dgm:cxn modelId="{23B153F2-3742-4F03-A2EB-8CB6763878AE}" type="presOf" srcId="{54CF1F80-7349-4DC3-AB6D-DBF0B9A9BCE1}" destId="{2450B305-7548-42E8-8278-530EC9FD3384}" srcOrd="0" destOrd="0" presId="urn:microsoft.com/office/officeart/2005/8/layout/chevron2"/>
    <dgm:cxn modelId="{58964D4B-2548-4986-8E28-35F1EDBAE572}" srcId="{AD140521-094A-4ACE-B0DF-A5F1ABD070B2}" destId="{60CE67F5-42F3-47B0-9C82-5FA1FA5012A0}" srcOrd="0" destOrd="0" parTransId="{BE8C3C51-98B8-41C4-8D78-8DC9325F34F0}" sibTransId="{6E419726-0733-48B5-90A9-D56BDEE22CE1}"/>
    <dgm:cxn modelId="{3380E3D5-55E5-417C-B632-FEAA6862082C}" type="presOf" srcId="{60CE67F5-42F3-47B0-9C82-5FA1FA5012A0}" destId="{EEC2DC9F-BABA-482B-BB50-56BA60CE0775}" srcOrd="0" destOrd="0" presId="urn:microsoft.com/office/officeart/2005/8/layout/chevron2"/>
    <dgm:cxn modelId="{178601C7-2855-4D91-95F4-795438B77DE6}" type="presParOf" srcId="{2450B305-7548-42E8-8278-530EC9FD3384}" destId="{7F95F61F-4FDF-44F4-8BA4-D3DD38CBD993}" srcOrd="0" destOrd="0" presId="urn:microsoft.com/office/officeart/2005/8/layout/chevron2"/>
    <dgm:cxn modelId="{F06AFAC7-3C22-4E3E-8310-74D45EF0F03C}" type="presParOf" srcId="{7F95F61F-4FDF-44F4-8BA4-D3DD38CBD993}" destId="{92DFAB77-EC7B-40B9-B1D4-DF0D467FF723}" srcOrd="0" destOrd="0" presId="urn:microsoft.com/office/officeart/2005/8/layout/chevron2"/>
    <dgm:cxn modelId="{BDFFF96E-38BC-419C-81AE-E63797EA3200}" type="presParOf" srcId="{7F95F61F-4FDF-44F4-8BA4-D3DD38CBD993}" destId="{B095CD4D-9CCC-4F4E-9A50-2CA2F3C16DF6}" srcOrd="1" destOrd="0" presId="urn:microsoft.com/office/officeart/2005/8/layout/chevron2"/>
    <dgm:cxn modelId="{211CD269-8BA4-45C1-B6CA-9A2D758157CF}" type="presParOf" srcId="{2450B305-7548-42E8-8278-530EC9FD3384}" destId="{DC479C72-9F71-4138-B6E5-E90F6BA2D4BB}" srcOrd="1" destOrd="0" presId="urn:microsoft.com/office/officeart/2005/8/layout/chevron2"/>
    <dgm:cxn modelId="{AF99D315-B9FC-4CE3-9947-AA0F0DC431E1}" type="presParOf" srcId="{2450B305-7548-42E8-8278-530EC9FD3384}" destId="{AFB16E47-CFDD-426D-BFB8-73D0A60C5C02}" srcOrd="2" destOrd="0" presId="urn:microsoft.com/office/officeart/2005/8/layout/chevron2"/>
    <dgm:cxn modelId="{E1FC7A1B-E716-4F95-9F0D-63AE5470BFCD}" type="presParOf" srcId="{AFB16E47-CFDD-426D-BFB8-73D0A60C5C02}" destId="{D806A500-7A9D-48CB-8ACF-3FB924316CC8}" srcOrd="0" destOrd="0" presId="urn:microsoft.com/office/officeart/2005/8/layout/chevron2"/>
    <dgm:cxn modelId="{1B466581-F444-40F8-A0BB-3181DB394AAD}" type="presParOf" srcId="{AFB16E47-CFDD-426D-BFB8-73D0A60C5C02}" destId="{EEC2DC9F-BABA-482B-BB50-56BA60CE0775}" srcOrd="1" destOrd="0" presId="urn:microsoft.com/office/officeart/2005/8/layout/chevron2"/>
    <dgm:cxn modelId="{0BF9032F-37D9-4A71-AA67-24E9FCEB6762}" type="presParOf" srcId="{2450B305-7548-42E8-8278-530EC9FD3384}" destId="{508955AD-4D39-48BC-A0D5-E8F741FFC7BE}" srcOrd="3" destOrd="0" presId="urn:microsoft.com/office/officeart/2005/8/layout/chevron2"/>
    <dgm:cxn modelId="{018E9EB4-D68D-4435-AD62-EFF6C76EDA93}" type="presParOf" srcId="{2450B305-7548-42E8-8278-530EC9FD3384}" destId="{69BC43B8-FBEE-4796-AC90-7DD3120561A0}" srcOrd="4" destOrd="0" presId="urn:microsoft.com/office/officeart/2005/8/layout/chevron2"/>
    <dgm:cxn modelId="{D3689162-7D8C-40E8-B659-EF834357126C}" type="presParOf" srcId="{69BC43B8-FBEE-4796-AC90-7DD3120561A0}" destId="{51D09EBD-A0B1-44C6-A954-4CE0E3ED2349}" srcOrd="0" destOrd="0" presId="urn:microsoft.com/office/officeart/2005/8/layout/chevron2"/>
    <dgm:cxn modelId="{B83DB2B2-81CB-4A8D-BB5A-2B29B08F0532}" type="presParOf" srcId="{69BC43B8-FBEE-4796-AC90-7DD3120561A0}" destId="{B255AD5C-1560-401E-9DDC-0C93633BC2C7}" srcOrd="1" destOrd="0" presId="urn:microsoft.com/office/officeart/2005/8/layout/chevron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4CF1F80-7349-4DC3-AB6D-DBF0B9A9BCE1}" type="doc">
      <dgm:prSet loTypeId="urn:microsoft.com/office/officeart/2005/8/layout/chevron2" loCatId="list" qsTypeId="urn:microsoft.com/office/officeart/2005/8/quickstyle/simple4" qsCatId="simple" csTypeId="urn:microsoft.com/office/officeart/2005/8/colors/colorful5" csCatId="colorful" phldr="1"/>
      <dgm:spPr/>
      <dgm:t>
        <a:bodyPr/>
        <a:lstStyle/>
        <a:p>
          <a:endParaRPr lang="en-US"/>
        </a:p>
      </dgm:t>
    </dgm:pt>
    <dgm:pt modelId="{205C7148-BAA9-46C1-9F48-95E1ED3C5A47}">
      <dgm:prSet phldrT="[Text]"/>
      <dgm:spPr>
        <a:solidFill>
          <a:schemeClr val="accent1"/>
        </a:solidFill>
      </dgm:spPr>
      <dgm:t>
        <a:bodyPr/>
        <a:lstStyle/>
        <a:p>
          <a:endParaRPr lang="en-US" dirty="0"/>
        </a:p>
      </dgm:t>
    </dgm:pt>
    <dgm:pt modelId="{F74E27E7-ECF8-4F44-BD88-C96F1673EDC1}" type="parTrans" cxnId="{BAEBDD58-11F8-4504-A58C-D630834A88D9}">
      <dgm:prSet/>
      <dgm:spPr/>
      <dgm:t>
        <a:bodyPr/>
        <a:lstStyle/>
        <a:p>
          <a:endParaRPr lang="en-US"/>
        </a:p>
      </dgm:t>
    </dgm:pt>
    <dgm:pt modelId="{920DDB8A-0879-48CC-B8C7-402E6E6D1950}" type="sibTrans" cxnId="{BAEBDD58-11F8-4504-A58C-D630834A88D9}">
      <dgm:prSet/>
      <dgm:spPr/>
      <dgm:t>
        <a:bodyPr/>
        <a:lstStyle/>
        <a:p>
          <a:endParaRPr lang="en-US"/>
        </a:p>
      </dgm:t>
    </dgm:pt>
    <dgm:pt modelId="{E9CE49FE-A7A6-496B-A6D1-247F3CD4B615}">
      <dgm:prSet phldrT="[Text]" custT="1"/>
      <dgm:spPr/>
      <dgm:t>
        <a:bodyPr/>
        <a:lstStyle/>
        <a:p>
          <a:r>
            <a:rPr lang="en-US" sz="2400" b="0" dirty="0" smtClean="0"/>
            <a:t>Continue User Acceptance Testing</a:t>
          </a:r>
          <a:endParaRPr lang="en-US" sz="2400" b="0" dirty="0"/>
        </a:p>
      </dgm:t>
    </dgm:pt>
    <dgm:pt modelId="{58A4D409-67D1-45D7-A5B5-0EFDC5106BCD}" type="parTrans" cxnId="{A2A15365-AB2A-4263-9896-B820CA5D38A3}">
      <dgm:prSet/>
      <dgm:spPr/>
      <dgm:t>
        <a:bodyPr/>
        <a:lstStyle/>
        <a:p>
          <a:endParaRPr lang="en-US"/>
        </a:p>
      </dgm:t>
    </dgm:pt>
    <dgm:pt modelId="{B4EB417E-0A44-4207-B9CA-5B65E2537CA0}" type="sibTrans" cxnId="{A2A15365-AB2A-4263-9896-B820CA5D38A3}">
      <dgm:prSet/>
      <dgm:spPr/>
      <dgm:t>
        <a:bodyPr/>
        <a:lstStyle/>
        <a:p>
          <a:endParaRPr lang="en-US"/>
        </a:p>
      </dgm:t>
    </dgm:pt>
    <dgm:pt modelId="{AD140521-094A-4ACE-B0DF-A5F1ABD070B2}">
      <dgm:prSet phldrT="[Text]"/>
      <dgm:spPr>
        <a:solidFill>
          <a:schemeClr val="accent1"/>
        </a:solidFill>
      </dgm:spPr>
      <dgm:t>
        <a:bodyPr/>
        <a:lstStyle/>
        <a:p>
          <a:endParaRPr lang="en-US" dirty="0"/>
        </a:p>
      </dgm:t>
    </dgm:pt>
    <dgm:pt modelId="{687F151F-FDEE-470D-935A-9F77A2BF0B15}" type="parTrans" cxnId="{3D43A459-9A08-4D8D-B151-6C3E455CEA70}">
      <dgm:prSet/>
      <dgm:spPr/>
      <dgm:t>
        <a:bodyPr/>
        <a:lstStyle/>
        <a:p>
          <a:endParaRPr lang="en-US"/>
        </a:p>
      </dgm:t>
    </dgm:pt>
    <dgm:pt modelId="{3FFF64FD-6A1F-4D11-BF10-21BA48580945}" type="sibTrans" cxnId="{3D43A459-9A08-4D8D-B151-6C3E455CEA70}">
      <dgm:prSet/>
      <dgm:spPr/>
      <dgm:t>
        <a:bodyPr/>
        <a:lstStyle/>
        <a:p>
          <a:endParaRPr lang="en-US"/>
        </a:p>
      </dgm:t>
    </dgm:pt>
    <dgm:pt modelId="{60CE67F5-42F3-47B0-9C82-5FA1FA5012A0}">
      <dgm:prSet phldrT="[Text]" custT="1"/>
      <dgm:spPr/>
      <dgm:t>
        <a:bodyPr/>
        <a:lstStyle/>
        <a:p>
          <a:r>
            <a:rPr lang="en-US" sz="2400" dirty="0" smtClean="0"/>
            <a:t>Complete validation of data synchronization process in TEST</a:t>
          </a:r>
          <a:endParaRPr lang="en-US" sz="2400" b="0" dirty="0"/>
        </a:p>
      </dgm:t>
    </dgm:pt>
    <dgm:pt modelId="{BE8C3C51-98B8-41C4-8D78-8DC9325F34F0}" type="parTrans" cxnId="{58964D4B-2548-4986-8E28-35F1EDBAE572}">
      <dgm:prSet/>
      <dgm:spPr/>
      <dgm:t>
        <a:bodyPr/>
        <a:lstStyle/>
        <a:p>
          <a:endParaRPr lang="en-US"/>
        </a:p>
      </dgm:t>
    </dgm:pt>
    <dgm:pt modelId="{6E419726-0733-48B5-90A9-D56BDEE22CE1}" type="sibTrans" cxnId="{58964D4B-2548-4986-8E28-35F1EDBAE572}">
      <dgm:prSet/>
      <dgm:spPr/>
      <dgm:t>
        <a:bodyPr/>
        <a:lstStyle/>
        <a:p>
          <a:endParaRPr lang="en-US"/>
        </a:p>
      </dgm:t>
    </dgm:pt>
    <dgm:pt modelId="{66EB137A-84AE-4D2B-9ED5-F1E9095401FA}">
      <dgm:prSet phldrT="[Text]"/>
      <dgm:spPr>
        <a:solidFill>
          <a:schemeClr val="accent1"/>
        </a:solidFill>
      </dgm:spPr>
      <dgm:t>
        <a:bodyPr/>
        <a:lstStyle/>
        <a:p>
          <a:endParaRPr lang="en-US" dirty="0"/>
        </a:p>
      </dgm:t>
    </dgm:pt>
    <dgm:pt modelId="{E0A6364C-2FFE-4E02-A917-71980FC166D4}" type="parTrans" cxnId="{19E44502-E738-48E8-8270-60F98D88F1E1}">
      <dgm:prSet/>
      <dgm:spPr/>
      <dgm:t>
        <a:bodyPr/>
        <a:lstStyle/>
        <a:p>
          <a:endParaRPr lang="en-US"/>
        </a:p>
      </dgm:t>
    </dgm:pt>
    <dgm:pt modelId="{2A59F98D-F07C-427D-83E3-54FAE8311748}" type="sibTrans" cxnId="{19E44502-E738-48E8-8270-60F98D88F1E1}">
      <dgm:prSet/>
      <dgm:spPr/>
      <dgm:t>
        <a:bodyPr/>
        <a:lstStyle/>
        <a:p>
          <a:endParaRPr lang="en-US"/>
        </a:p>
      </dgm:t>
    </dgm:pt>
    <dgm:pt modelId="{4F2794D0-FC1C-4AD9-92F0-C8665EE9C322}">
      <dgm:prSet phldrT="[Text]" custT="1"/>
      <dgm:spPr/>
      <dgm:t>
        <a:bodyPr/>
        <a:lstStyle/>
        <a:p>
          <a:r>
            <a:rPr lang="en-US" sz="2400" dirty="0" smtClean="0"/>
            <a:t>Validate spatial reconfiguration and widget in TEST</a:t>
          </a:r>
          <a:endParaRPr lang="en-US" sz="2400" dirty="0"/>
        </a:p>
      </dgm:t>
    </dgm:pt>
    <dgm:pt modelId="{1FDDF7EA-95B7-4D9A-99CB-CF485C2CDEAC}" type="parTrans" cxnId="{B8C69279-545D-4E24-A84C-3D745694A3FB}">
      <dgm:prSet/>
      <dgm:spPr/>
      <dgm:t>
        <a:bodyPr/>
        <a:lstStyle/>
        <a:p>
          <a:endParaRPr lang="en-US"/>
        </a:p>
      </dgm:t>
    </dgm:pt>
    <dgm:pt modelId="{843F89F1-CE3D-4144-9582-7B4C0C6A90E8}" type="sibTrans" cxnId="{B8C69279-545D-4E24-A84C-3D745694A3FB}">
      <dgm:prSet/>
      <dgm:spPr/>
      <dgm:t>
        <a:bodyPr/>
        <a:lstStyle/>
        <a:p>
          <a:endParaRPr lang="en-US"/>
        </a:p>
      </dgm:t>
    </dgm:pt>
    <dgm:pt modelId="{06A09D2C-8F74-4701-9086-C436276D88EF}">
      <dgm:prSet phldrT="[Text]"/>
      <dgm:spPr>
        <a:solidFill>
          <a:schemeClr val="accent1"/>
        </a:solidFill>
      </dgm:spPr>
      <dgm:t>
        <a:bodyPr/>
        <a:lstStyle/>
        <a:p>
          <a:endParaRPr lang="en-US" dirty="0"/>
        </a:p>
      </dgm:t>
    </dgm:pt>
    <dgm:pt modelId="{F5C6D6B0-92CD-4CC7-8F43-E31C3BC038CD}" type="parTrans" cxnId="{BF09F629-CB35-4489-913A-6143E700C8E9}">
      <dgm:prSet/>
      <dgm:spPr/>
      <dgm:t>
        <a:bodyPr/>
        <a:lstStyle/>
        <a:p>
          <a:endParaRPr lang="en-US"/>
        </a:p>
      </dgm:t>
    </dgm:pt>
    <dgm:pt modelId="{B840CA32-D53F-424E-B162-EA7FEAEA6E0A}" type="sibTrans" cxnId="{BF09F629-CB35-4489-913A-6143E700C8E9}">
      <dgm:prSet/>
      <dgm:spPr/>
      <dgm:t>
        <a:bodyPr/>
        <a:lstStyle/>
        <a:p>
          <a:endParaRPr lang="en-US"/>
        </a:p>
      </dgm:t>
    </dgm:pt>
    <dgm:pt modelId="{0D0CB8FE-5560-4BA6-BED3-882A532D24BE}">
      <dgm:prSet phldrT="[Text]" custT="1"/>
      <dgm:spPr/>
      <dgm:t>
        <a:bodyPr/>
        <a:lstStyle/>
        <a:p>
          <a:r>
            <a:rPr lang="en-US" sz="2400" dirty="0" smtClean="0"/>
            <a:t>Continue to build out Maximo PROD</a:t>
          </a:r>
          <a:endParaRPr lang="en-US" sz="2400" dirty="0"/>
        </a:p>
      </dgm:t>
      <dgm:extLst>
        <a:ext uri="{E40237B7-FDA0-4F09-8148-C483321AD2D9}">
          <dgm14:cNvPr xmlns:dgm14="http://schemas.microsoft.com/office/drawing/2010/diagram" id="0" name="" descr="Vertical Chevron List" title="SmartArt"/>
        </a:ext>
      </dgm:extLst>
    </dgm:pt>
    <dgm:pt modelId="{5C60C6AC-FDCD-47B9-BD46-BAC185FE2A4C}" type="parTrans" cxnId="{7E44002E-2A4A-4738-A150-CC5725F35C45}">
      <dgm:prSet/>
      <dgm:spPr/>
      <dgm:t>
        <a:bodyPr/>
        <a:lstStyle/>
        <a:p>
          <a:endParaRPr lang="en-US"/>
        </a:p>
      </dgm:t>
    </dgm:pt>
    <dgm:pt modelId="{358E079C-97DF-45D8-83ED-EC5A7C49BD3C}" type="sibTrans" cxnId="{7E44002E-2A4A-4738-A150-CC5725F35C45}">
      <dgm:prSet/>
      <dgm:spPr/>
      <dgm:t>
        <a:bodyPr/>
        <a:lstStyle/>
        <a:p>
          <a:endParaRPr lang="en-US"/>
        </a:p>
      </dgm:t>
    </dgm:pt>
    <dgm:pt modelId="{2450B305-7548-42E8-8278-530EC9FD3384}" type="pres">
      <dgm:prSet presAssocID="{54CF1F80-7349-4DC3-AB6D-DBF0B9A9BCE1}" presName="linearFlow" presStyleCnt="0">
        <dgm:presLayoutVars>
          <dgm:dir/>
          <dgm:animLvl val="lvl"/>
          <dgm:resizeHandles val="exact"/>
        </dgm:presLayoutVars>
      </dgm:prSet>
      <dgm:spPr/>
      <dgm:t>
        <a:bodyPr/>
        <a:lstStyle/>
        <a:p>
          <a:endParaRPr lang="en-US"/>
        </a:p>
      </dgm:t>
    </dgm:pt>
    <dgm:pt modelId="{7F95F61F-4FDF-44F4-8BA4-D3DD38CBD993}" type="pres">
      <dgm:prSet presAssocID="{205C7148-BAA9-46C1-9F48-95E1ED3C5A47}" presName="composite" presStyleCnt="0"/>
      <dgm:spPr/>
    </dgm:pt>
    <dgm:pt modelId="{92DFAB77-EC7B-40B9-B1D4-DF0D467FF723}" type="pres">
      <dgm:prSet presAssocID="{205C7148-BAA9-46C1-9F48-95E1ED3C5A47}" presName="parentText" presStyleLbl="alignNode1" presStyleIdx="0" presStyleCnt="4">
        <dgm:presLayoutVars>
          <dgm:chMax val="1"/>
          <dgm:bulletEnabled val="1"/>
        </dgm:presLayoutVars>
      </dgm:prSet>
      <dgm:spPr/>
      <dgm:t>
        <a:bodyPr/>
        <a:lstStyle/>
        <a:p>
          <a:endParaRPr lang="en-US"/>
        </a:p>
      </dgm:t>
    </dgm:pt>
    <dgm:pt modelId="{B095CD4D-9CCC-4F4E-9A50-2CA2F3C16DF6}" type="pres">
      <dgm:prSet presAssocID="{205C7148-BAA9-46C1-9F48-95E1ED3C5A47}" presName="descendantText" presStyleLbl="alignAcc1" presStyleIdx="0" presStyleCnt="4" custLinFactNeighborX="0">
        <dgm:presLayoutVars>
          <dgm:bulletEnabled val="1"/>
        </dgm:presLayoutVars>
      </dgm:prSet>
      <dgm:spPr/>
      <dgm:t>
        <a:bodyPr/>
        <a:lstStyle/>
        <a:p>
          <a:endParaRPr lang="en-US"/>
        </a:p>
      </dgm:t>
    </dgm:pt>
    <dgm:pt modelId="{DC479C72-9F71-4138-B6E5-E90F6BA2D4BB}" type="pres">
      <dgm:prSet presAssocID="{920DDB8A-0879-48CC-B8C7-402E6E6D1950}" presName="sp" presStyleCnt="0"/>
      <dgm:spPr/>
    </dgm:pt>
    <dgm:pt modelId="{AFB16E47-CFDD-426D-BFB8-73D0A60C5C02}" type="pres">
      <dgm:prSet presAssocID="{AD140521-094A-4ACE-B0DF-A5F1ABD070B2}" presName="composite" presStyleCnt="0"/>
      <dgm:spPr/>
    </dgm:pt>
    <dgm:pt modelId="{D806A500-7A9D-48CB-8ACF-3FB924316CC8}" type="pres">
      <dgm:prSet presAssocID="{AD140521-094A-4ACE-B0DF-A5F1ABD070B2}" presName="parentText" presStyleLbl="alignNode1" presStyleIdx="1" presStyleCnt="4">
        <dgm:presLayoutVars>
          <dgm:chMax val="1"/>
          <dgm:bulletEnabled val="1"/>
        </dgm:presLayoutVars>
      </dgm:prSet>
      <dgm:spPr/>
      <dgm:t>
        <a:bodyPr/>
        <a:lstStyle/>
        <a:p>
          <a:endParaRPr lang="en-US"/>
        </a:p>
      </dgm:t>
    </dgm:pt>
    <dgm:pt modelId="{EEC2DC9F-BABA-482B-BB50-56BA60CE0775}" type="pres">
      <dgm:prSet presAssocID="{AD140521-094A-4ACE-B0DF-A5F1ABD070B2}" presName="descendantText" presStyleLbl="alignAcc1" presStyleIdx="1" presStyleCnt="4">
        <dgm:presLayoutVars>
          <dgm:bulletEnabled val="1"/>
        </dgm:presLayoutVars>
      </dgm:prSet>
      <dgm:spPr/>
      <dgm:t>
        <a:bodyPr/>
        <a:lstStyle/>
        <a:p>
          <a:endParaRPr lang="en-US"/>
        </a:p>
      </dgm:t>
    </dgm:pt>
    <dgm:pt modelId="{508955AD-4D39-48BC-A0D5-E8F741FFC7BE}" type="pres">
      <dgm:prSet presAssocID="{3FFF64FD-6A1F-4D11-BF10-21BA48580945}" presName="sp" presStyleCnt="0"/>
      <dgm:spPr/>
    </dgm:pt>
    <dgm:pt modelId="{69BC43B8-FBEE-4796-AC90-7DD3120561A0}" type="pres">
      <dgm:prSet presAssocID="{66EB137A-84AE-4D2B-9ED5-F1E9095401FA}" presName="composite" presStyleCnt="0"/>
      <dgm:spPr/>
    </dgm:pt>
    <dgm:pt modelId="{51D09EBD-A0B1-44C6-A954-4CE0E3ED2349}" type="pres">
      <dgm:prSet presAssocID="{66EB137A-84AE-4D2B-9ED5-F1E9095401FA}" presName="parentText" presStyleLbl="alignNode1" presStyleIdx="2" presStyleCnt="4">
        <dgm:presLayoutVars>
          <dgm:chMax val="1"/>
          <dgm:bulletEnabled val="1"/>
        </dgm:presLayoutVars>
      </dgm:prSet>
      <dgm:spPr/>
      <dgm:t>
        <a:bodyPr/>
        <a:lstStyle/>
        <a:p>
          <a:endParaRPr lang="en-US"/>
        </a:p>
      </dgm:t>
    </dgm:pt>
    <dgm:pt modelId="{B255AD5C-1560-401E-9DDC-0C93633BC2C7}" type="pres">
      <dgm:prSet presAssocID="{66EB137A-84AE-4D2B-9ED5-F1E9095401FA}" presName="descendantText" presStyleLbl="alignAcc1" presStyleIdx="2" presStyleCnt="4">
        <dgm:presLayoutVars>
          <dgm:bulletEnabled val="1"/>
        </dgm:presLayoutVars>
      </dgm:prSet>
      <dgm:spPr/>
      <dgm:t>
        <a:bodyPr/>
        <a:lstStyle/>
        <a:p>
          <a:endParaRPr lang="en-US"/>
        </a:p>
      </dgm:t>
    </dgm:pt>
    <dgm:pt modelId="{A29A4F27-3E2B-4869-9273-6D1E0FBD862D}" type="pres">
      <dgm:prSet presAssocID="{2A59F98D-F07C-427D-83E3-54FAE8311748}" presName="sp" presStyleCnt="0"/>
      <dgm:spPr/>
    </dgm:pt>
    <dgm:pt modelId="{26D130FC-DB57-4F69-80B2-484C4B482782}" type="pres">
      <dgm:prSet presAssocID="{06A09D2C-8F74-4701-9086-C436276D88EF}" presName="composite" presStyleCnt="0"/>
      <dgm:spPr/>
    </dgm:pt>
    <dgm:pt modelId="{6282058B-4FED-45DB-BF5D-24F5B25FEAEE}" type="pres">
      <dgm:prSet presAssocID="{06A09D2C-8F74-4701-9086-C436276D88EF}" presName="parentText" presStyleLbl="alignNode1" presStyleIdx="3" presStyleCnt="4">
        <dgm:presLayoutVars>
          <dgm:chMax val="1"/>
          <dgm:bulletEnabled val="1"/>
        </dgm:presLayoutVars>
      </dgm:prSet>
      <dgm:spPr/>
      <dgm:t>
        <a:bodyPr/>
        <a:lstStyle/>
        <a:p>
          <a:endParaRPr lang="en-US"/>
        </a:p>
      </dgm:t>
    </dgm:pt>
    <dgm:pt modelId="{1770ECAF-6B4C-4C84-860E-5393EAF1B070}" type="pres">
      <dgm:prSet presAssocID="{06A09D2C-8F74-4701-9086-C436276D88EF}" presName="descendantText" presStyleLbl="alignAcc1" presStyleIdx="3" presStyleCnt="4">
        <dgm:presLayoutVars>
          <dgm:bulletEnabled val="1"/>
        </dgm:presLayoutVars>
      </dgm:prSet>
      <dgm:spPr/>
      <dgm:t>
        <a:bodyPr/>
        <a:lstStyle/>
        <a:p>
          <a:endParaRPr lang="en-US"/>
        </a:p>
      </dgm:t>
    </dgm:pt>
  </dgm:ptLst>
  <dgm:cxnLst>
    <dgm:cxn modelId="{9C9ED408-1F3A-4E34-A8FB-E584957ADB1C}" type="presOf" srcId="{66EB137A-84AE-4D2B-9ED5-F1E9095401FA}" destId="{51D09EBD-A0B1-44C6-A954-4CE0E3ED2349}" srcOrd="0" destOrd="0" presId="urn:microsoft.com/office/officeart/2005/8/layout/chevron2"/>
    <dgm:cxn modelId="{BAEBDD58-11F8-4504-A58C-D630834A88D9}" srcId="{54CF1F80-7349-4DC3-AB6D-DBF0B9A9BCE1}" destId="{205C7148-BAA9-46C1-9F48-95E1ED3C5A47}" srcOrd="0" destOrd="0" parTransId="{F74E27E7-ECF8-4F44-BD88-C96F1673EDC1}" sibTransId="{920DDB8A-0879-48CC-B8C7-402E6E6D1950}"/>
    <dgm:cxn modelId="{054BE36F-BFF4-4B03-AD15-7D1A28C19688}" type="presOf" srcId="{0D0CB8FE-5560-4BA6-BED3-882A532D24BE}" destId="{1770ECAF-6B4C-4C84-860E-5393EAF1B070}" srcOrd="0" destOrd="0" presId="urn:microsoft.com/office/officeart/2005/8/layout/chevron2"/>
    <dgm:cxn modelId="{05376BD2-BB98-4714-A611-666AFF101658}" type="presOf" srcId="{06A09D2C-8F74-4701-9086-C436276D88EF}" destId="{6282058B-4FED-45DB-BF5D-24F5B25FEAEE}" srcOrd="0" destOrd="0" presId="urn:microsoft.com/office/officeart/2005/8/layout/chevron2"/>
    <dgm:cxn modelId="{B8C69279-545D-4E24-A84C-3D745694A3FB}" srcId="{66EB137A-84AE-4D2B-9ED5-F1E9095401FA}" destId="{4F2794D0-FC1C-4AD9-92F0-C8665EE9C322}" srcOrd="0" destOrd="0" parTransId="{1FDDF7EA-95B7-4D9A-99CB-CF485C2CDEAC}" sibTransId="{843F89F1-CE3D-4144-9582-7B4C0C6A90E8}"/>
    <dgm:cxn modelId="{FB77511A-3F30-478E-824A-4E2F0D97B3E7}" type="presOf" srcId="{4F2794D0-FC1C-4AD9-92F0-C8665EE9C322}" destId="{B255AD5C-1560-401E-9DDC-0C93633BC2C7}" srcOrd="0" destOrd="0" presId="urn:microsoft.com/office/officeart/2005/8/layout/chevron2"/>
    <dgm:cxn modelId="{AC0B983A-8C13-4212-B976-2AF1C190B957}" type="presOf" srcId="{E9CE49FE-A7A6-496B-A6D1-247F3CD4B615}" destId="{B095CD4D-9CCC-4F4E-9A50-2CA2F3C16DF6}" srcOrd="0" destOrd="0" presId="urn:microsoft.com/office/officeart/2005/8/layout/chevron2"/>
    <dgm:cxn modelId="{3D43A459-9A08-4D8D-B151-6C3E455CEA70}" srcId="{54CF1F80-7349-4DC3-AB6D-DBF0B9A9BCE1}" destId="{AD140521-094A-4ACE-B0DF-A5F1ABD070B2}" srcOrd="1" destOrd="0" parTransId="{687F151F-FDEE-470D-935A-9F77A2BF0B15}" sibTransId="{3FFF64FD-6A1F-4D11-BF10-21BA48580945}"/>
    <dgm:cxn modelId="{A2A15365-AB2A-4263-9896-B820CA5D38A3}" srcId="{205C7148-BAA9-46C1-9F48-95E1ED3C5A47}" destId="{E9CE49FE-A7A6-496B-A6D1-247F3CD4B615}" srcOrd="0" destOrd="0" parTransId="{58A4D409-67D1-45D7-A5B5-0EFDC5106BCD}" sibTransId="{B4EB417E-0A44-4207-B9CA-5B65E2537CA0}"/>
    <dgm:cxn modelId="{19E44502-E738-48E8-8270-60F98D88F1E1}" srcId="{54CF1F80-7349-4DC3-AB6D-DBF0B9A9BCE1}" destId="{66EB137A-84AE-4D2B-9ED5-F1E9095401FA}" srcOrd="2" destOrd="0" parTransId="{E0A6364C-2FFE-4E02-A917-71980FC166D4}" sibTransId="{2A59F98D-F07C-427D-83E3-54FAE8311748}"/>
    <dgm:cxn modelId="{4D838958-AE66-4F2E-A04A-A16D41C7D453}" type="presOf" srcId="{205C7148-BAA9-46C1-9F48-95E1ED3C5A47}" destId="{92DFAB77-EC7B-40B9-B1D4-DF0D467FF723}" srcOrd="0" destOrd="0" presId="urn:microsoft.com/office/officeart/2005/8/layout/chevron2"/>
    <dgm:cxn modelId="{CC9CEB59-BECE-4E59-9B42-047B446F4792}" type="presOf" srcId="{AD140521-094A-4ACE-B0DF-A5F1ABD070B2}" destId="{D806A500-7A9D-48CB-8ACF-3FB924316CC8}" srcOrd="0" destOrd="0" presId="urn:microsoft.com/office/officeart/2005/8/layout/chevron2"/>
    <dgm:cxn modelId="{23B153F2-3742-4F03-A2EB-8CB6763878AE}" type="presOf" srcId="{54CF1F80-7349-4DC3-AB6D-DBF0B9A9BCE1}" destId="{2450B305-7548-42E8-8278-530EC9FD3384}" srcOrd="0" destOrd="0" presId="urn:microsoft.com/office/officeart/2005/8/layout/chevron2"/>
    <dgm:cxn modelId="{58964D4B-2548-4986-8E28-35F1EDBAE572}" srcId="{AD140521-094A-4ACE-B0DF-A5F1ABD070B2}" destId="{60CE67F5-42F3-47B0-9C82-5FA1FA5012A0}" srcOrd="0" destOrd="0" parTransId="{BE8C3C51-98B8-41C4-8D78-8DC9325F34F0}" sibTransId="{6E419726-0733-48B5-90A9-D56BDEE22CE1}"/>
    <dgm:cxn modelId="{BF09F629-CB35-4489-913A-6143E700C8E9}" srcId="{54CF1F80-7349-4DC3-AB6D-DBF0B9A9BCE1}" destId="{06A09D2C-8F74-4701-9086-C436276D88EF}" srcOrd="3" destOrd="0" parTransId="{F5C6D6B0-92CD-4CC7-8F43-E31C3BC038CD}" sibTransId="{B840CA32-D53F-424E-B162-EA7FEAEA6E0A}"/>
    <dgm:cxn modelId="{3380E3D5-55E5-417C-B632-FEAA6862082C}" type="presOf" srcId="{60CE67F5-42F3-47B0-9C82-5FA1FA5012A0}" destId="{EEC2DC9F-BABA-482B-BB50-56BA60CE0775}" srcOrd="0" destOrd="0" presId="urn:microsoft.com/office/officeart/2005/8/layout/chevron2"/>
    <dgm:cxn modelId="{7E44002E-2A4A-4738-A150-CC5725F35C45}" srcId="{06A09D2C-8F74-4701-9086-C436276D88EF}" destId="{0D0CB8FE-5560-4BA6-BED3-882A532D24BE}" srcOrd="0" destOrd="0" parTransId="{5C60C6AC-FDCD-47B9-BD46-BAC185FE2A4C}" sibTransId="{358E079C-97DF-45D8-83ED-EC5A7C49BD3C}"/>
    <dgm:cxn modelId="{178601C7-2855-4D91-95F4-795438B77DE6}" type="presParOf" srcId="{2450B305-7548-42E8-8278-530EC9FD3384}" destId="{7F95F61F-4FDF-44F4-8BA4-D3DD38CBD993}" srcOrd="0" destOrd="0" presId="urn:microsoft.com/office/officeart/2005/8/layout/chevron2"/>
    <dgm:cxn modelId="{F06AFAC7-3C22-4E3E-8310-74D45EF0F03C}" type="presParOf" srcId="{7F95F61F-4FDF-44F4-8BA4-D3DD38CBD993}" destId="{92DFAB77-EC7B-40B9-B1D4-DF0D467FF723}" srcOrd="0" destOrd="0" presId="urn:microsoft.com/office/officeart/2005/8/layout/chevron2"/>
    <dgm:cxn modelId="{BDFFF96E-38BC-419C-81AE-E63797EA3200}" type="presParOf" srcId="{7F95F61F-4FDF-44F4-8BA4-D3DD38CBD993}" destId="{B095CD4D-9CCC-4F4E-9A50-2CA2F3C16DF6}" srcOrd="1" destOrd="0" presId="urn:microsoft.com/office/officeart/2005/8/layout/chevron2"/>
    <dgm:cxn modelId="{211CD269-8BA4-45C1-B6CA-9A2D758157CF}" type="presParOf" srcId="{2450B305-7548-42E8-8278-530EC9FD3384}" destId="{DC479C72-9F71-4138-B6E5-E90F6BA2D4BB}" srcOrd="1" destOrd="0" presId="urn:microsoft.com/office/officeart/2005/8/layout/chevron2"/>
    <dgm:cxn modelId="{AF99D315-B9FC-4CE3-9947-AA0F0DC431E1}" type="presParOf" srcId="{2450B305-7548-42E8-8278-530EC9FD3384}" destId="{AFB16E47-CFDD-426D-BFB8-73D0A60C5C02}" srcOrd="2" destOrd="0" presId="urn:microsoft.com/office/officeart/2005/8/layout/chevron2"/>
    <dgm:cxn modelId="{E1FC7A1B-E716-4F95-9F0D-63AE5470BFCD}" type="presParOf" srcId="{AFB16E47-CFDD-426D-BFB8-73D0A60C5C02}" destId="{D806A500-7A9D-48CB-8ACF-3FB924316CC8}" srcOrd="0" destOrd="0" presId="urn:microsoft.com/office/officeart/2005/8/layout/chevron2"/>
    <dgm:cxn modelId="{1B466581-F444-40F8-A0BB-3181DB394AAD}" type="presParOf" srcId="{AFB16E47-CFDD-426D-BFB8-73D0A60C5C02}" destId="{EEC2DC9F-BABA-482B-BB50-56BA60CE0775}" srcOrd="1" destOrd="0" presId="urn:microsoft.com/office/officeart/2005/8/layout/chevron2"/>
    <dgm:cxn modelId="{0BF9032F-37D9-4A71-AA67-24E9FCEB6762}" type="presParOf" srcId="{2450B305-7548-42E8-8278-530EC9FD3384}" destId="{508955AD-4D39-48BC-A0D5-E8F741FFC7BE}" srcOrd="3" destOrd="0" presId="urn:microsoft.com/office/officeart/2005/8/layout/chevron2"/>
    <dgm:cxn modelId="{018E9EB4-D68D-4435-AD62-EFF6C76EDA93}" type="presParOf" srcId="{2450B305-7548-42E8-8278-530EC9FD3384}" destId="{69BC43B8-FBEE-4796-AC90-7DD3120561A0}" srcOrd="4" destOrd="0" presId="urn:microsoft.com/office/officeart/2005/8/layout/chevron2"/>
    <dgm:cxn modelId="{D3689162-7D8C-40E8-B659-EF834357126C}" type="presParOf" srcId="{69BC43B8-FBEE-4796-AC90-7DD3120561A0}" destId="{51D09EBD-A0B1-44C6-A954-4CE0E3ED2349}" srcOrd="0" destOrd="0" presId="urn:microsoft.com/office/officeart/2005/8/layout/chevron2"/>
    <dgm:cxn modelId="{B83DB2B2-81CB-4A8D-BB5A-2B29B08F0532}" type="presParOf" srcId="{69BC43B8-FBEE-4796-AC90-7DD3120561A0}" destId="{B255AD5C-1560-401E-9DDC-0C93633BC2C7}" srcOrd="1" destOrd="0" presId="urn:microsoft.com/office/officeart/2005/8/layout/chevron2"/>
    <dgm:cxn modelId="{495B6681-C570-4C50-8C44-53D0CB0694EB}" type="presParOf" srcId="{2450B305-7548-42E8-8278-530EC9FD3384}" destId="{A29A4F27-3E2B-4869-9273-6D1E0FBD862D}" srcOrd="5" destOrd="0" presId="urn:microsoft.com/office/officeart/2005/8/layout/chevron2"/>
    <dgm:cxn modelId="{F6BD0EAB-2D50-48F1-B5EB-3FA9BD2BDBC3}" type="presParOf" srcId="{2450B305-7548-42E8-8278-530EC9FD3384}" destId="{26D130FC-DB57-4F69-80B2-484C4B482782}" srcOrd="6" destOrd="0" presId="urn:microsoft.com/office/officeart/2005/8/layout/chevron2"/>
    <dgm:cxn modelId="{464410A9-F222-4510-954B-70A66BC5DB1B}" type="presParOf" srcId="{26D130FC-DB57-4F69-80B2-484C4B482782}" destId="{6282058B-4FED-45DB-BF5D-24F5B25FEAEE}" srcOrd="0" destOrd="0" presId="urn:microsoft.com/office/officeart/2005/8/layout/chevron2"/>
    <dgm:cxn modelId="{D1A14FBE-B328-4B41-95CD-A14972F11DCC}" type="presParOf" srcId="{26D130FC-DB57-4F69-80B2-484C4B482782}" destId="{1770ECAF-6B4C-4C84-860E-5393EAF1B070}"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4CF1F80-7349-4DC3-AB6D-DBF0B9A9BCE1}" type="doc">
      <dgm:prSet loTypeId="urn:microsoft.com/office/officeart/2005/8/layout/chevron2" loCatId="list" qsTypeId="urn:microsoft.com/office/officeart/2005/8/quickstyle/simple4" qsCatId="simple" csTypeId="urn:microsoft.com/office/officeart/2005/8/colors/colorful5" csCatId="colorful" phldr="1"/>
      <dgm:spPr/>
      <dgm:t>
        <a:bodyPr/>
        <a:lstStyle/>
        <a:p>
          <a:endParaRPr lang="en-US"/>
        </a:p>
      </dgm:t>
    </dgm:pt>
    <dgm:pt modelId="{205C7148-BAA9-46C1-9F48-95E1ED3C5A47}">
      <dgm:prSet phldrT="[Text]"/>
      <dgm:spPr>
        <a:solidFill>
          <a:schemeClr val="accent1"/>
        </a:solidFill>
      </dgm:spPr>
      <dgm:t>
        <a:bodyPr/>
        <a:lstStyle/>
        <a:p>
          <a:endParaRPr lang="en-US" dirty="0"/>
        </a:p>
      </dgm:t>
    </dgm:pt>
    <dgm:pt modelId="{F74E27E7-ECF8-4F44-BD88-C96F1673EDC1}" type="parTrans" cxnId="{BAEBDD58-11F8-4504-A58C-D630834A88D9}">
      <dgm:prSet/>
      <dgm:spPr/>
      <dgm:t>
        <a:bodyPr/>
        <a:lstStyle/>
        <a:p>
          <a:endParaRPr lang="en-US"/>
        </a:p>
      </dgm:t>
    </dgm:pt>
    <dgm:pt modelId="{920DDB8A-0879-48CC-B8C7-402E6E6D1950}" type="sibTrans" cxnId="{BAEBDD58-11F8-4504-A58C-D630834A88D9}">
      <dgm:prSet/>
      <dgm:spPr/>
      <dgm:t>
        <a:bodyPr/>
        <a:lstStyle/>
        <a:p>
          <a:endParaRPr lang="en-US"/>
        </a:p>
      </dgm:t>
    </dgm:pt>
    <dgm:pt modelId="{E9CE49FE-A7A6-496B-A6D1-247F3CD4B615}">
      <dgm:prSet phldrT="[Text]" custT="1"/>
      <dgm:spPr/>
      <dgm:t>
        <a:bodyPr/>
        <a:lstStyle/>
        <a:p>
          <a:r>
            <a:rPr lang="en-US" sz="2200" dirty="0" smtClean="0"/>
            <a:t>Prep for Load/Performance Test #2 on physical hardware and with Spatial fully configured in TEST</a:t>
          </a:r>
          <a:endParaRPr lang="en-US" sz="2200" dirty="0"/>
        </a:p>
      </dgm:t>
    </dgm:pt>
    <dgm:pt modelId="{58A4D409-67D1-45D7-A5B5-0EFDC5106BCD}" type="parTrans" cxnId="{A2A15365-AB2A-4263-9896-B820CA5D38A3}">
      <dgm:prSet/>
      <dgm:spPr/>
      <dgm:t>
        <a:bodyPr/>
        <a:lstStyle/>
        <a:p>
          <a:endParaRPr lang="en-US"/>
        </a:p>
      </dgm:t>
    </dgm:pt>
    <dgm:pt modelId="{B4EB417E-0A44-4207-B9CA-5B65E2537CA0}" type="sibTrans" cxnId="{A2A15365-AB2A-4263-9896-B820CA5D38A3}">
      <dgm:prSet/>
      <dgm:spPr/>
      <dgm:t>
        <a:bodyPr/>
        <a:lstStyle/>
        <a:p>
          <a:endParaRPr lang="en-US"/>
        </a:p>
      </dgm:t>
    </dgm:pt>
    <dgm:pt modelId="{AD140521-094A-4ACE-B0DF-A5F1ABD070B2}">
      <dgm:prSet phldrT="[Text]"/>
      <dgm:spPr>
        <a:solidFill>
          <a:schemeClr val="accent1"/>
        </a:solidFill>
      </dgm:spPr>
      <dgm:t>
        <a:bodyPr/>
        <a:lstStyle/>
        <a:p>
          <a:endParaRPr lang="en-US" dirty="0"/>
        </a:p>
      </dgm:t>
    </dgm:pt>
    <dgm:pt modelId="{687F151F-FDEE-470D-935A-9F77A2BF0B15}" type="parTrans" cxnId="{3D43A459-9A08-4D8D-B151-6C3E455CEA70}">
      <dgm:prSet/>
      <dgm:spPr/>
      <dgm:t>
        <a:bodyPr/>
        <a:lstStyle/>
        <a:p>
          <a:endParaRPr lang="en-US"/>
        </a:p>
      </dgm:t>
    </dgm:pt>
    <dgm:pt modelId="{3FFF64FD-6A1F-4D11-BF10-21BA48580945}" type="sibTrans" cxnId="{3D43A459-9A08-4D8D-B151-6C3E455CEA70}">
      <dgm:prSet/>
      <dgm:spPr/>
      <dgm:t>
        <a:bodyPr/>
        <a:lstStyle/>
        <a:p>
          <a:endParaRPr lang="en-US"/>
        </a:p>
      </dgm:t>
    </dgm:pt>
    <dgm:pt modelId="{60CE67F5-42F3-47B0-9C82-5FA1FA5012A0}">
      <dgm:prSet phldrT="[Text]" custT="1"/>
      <dgm:spPr/>
      <dgm:t>
        <a:bodyPr/>
        <a:lstStyle/>
        <a:p>
          <a:endParaRPr lang="en-US" sz="2400" dirty="0"/>
        </a:p>
      </dgm:t>
    </dgm:pt>
    <dgm:pt modelId="{BE8C3C51-98B8-41C4-8D78-8DC9325F34F0}" type="parTrans" cxnId="{58964D4B-2548-4986-8E28-35F1EDBAE572}">
      <dgm:prSet/>
      <dgm:spPr/>
      <dgm:t>
        <a:bodyPr/>
        <a:lstStyle/>
        <a:p>
          <a:endParaRPr lang="en-US"/>
        </a:p>
      </dgm:t>
    </dgm:pt>
    <dgm:pt modelId="{6E419726-0733-48B5-90A9-D56BDEE22CE1}" type="sibTrans" cxnId="{58964D4B-2548-4986-8E28-35F1EDBAE572}">
      <dgm:prSet/>
      <dgm:spPr/>
      <dgm:t>
        <a:bodyPr/>
        <a:lstStyle/>
        <a:p>
          <a:endParaRPr lang="en-US"/>
        </a:p>
      </dgm:t>
    </dgm:pt>
    <dgm:pt modelId="{66EB137A-84AE-4D2B-9ED5-F1E9095401FA}">
      <dgm:prSet phldrT="[Text]"/>
      <dgm:spPr>
        <a:solidFill>
          <a:schemeClr val="accent1"/>
        </a:solidFill>
      </dgm:spPr>
      <dgm:t>
        <a:bodyPr/>
        <a:lstStyle/>
        <a:p>
          <a:endParaRPr lang="en-US" dirty="0"/>
        </a:p>
      </dgm:t>
    </dgm:pt>
    <dgm:pt modelId="{E0A6364C-2FFE-4E02-A917-71980FC166D4}" type="parTrans" cxnId="{19E44502-E738-48E8-8270-60F98D88F1E1}">
      <dgm:prSet/>
      <dgm:spPr/>
      <dgm:t>
        <a:bodyPr/>
        <a:lstStyle/>
        <a:p>
          <a:endParaRPr lang="en-US"/>
        </a:p>
      </dgm:t>
    </dgm:pt>
    <dgm:pt modelId="{2A59F98D-F07C-427D-83E3-54FAE8311748}" type="sibTrans" cxnId="{19E44502-E738-48E8-8270-60F98D88F1E1}">
      <dgm:prSet/>
      <dgm:spPr/>
      <dgm:t>
        <a:bodyPr/>
        <a:lstStyle/>
        <a:p>
          <a:endParaRPr lang="en-US"/>
        </a:p>
      </dgm:t>
    </dgm:pt>
    <dgm:pt modelId="{4F2794D0-FC1C-4AD9-92F0-C8665EE9C322}">
      <dgm:prSet phldrT="[Text]" custT="1"/>
      <dgm:spPr/>
      <dgm:t>
        <a:bodyPr/>
        <a:lstStyle/>
        <a:p>
          <a:endParaRPr lang="en-US" sz="2400" dirty="0"/>
        </a:p>
      </dgm:t>
    </dgm:pt>
    <dgm:pt modelId="{1FDDF7EA-95B7-4D9A-99CB-CF485C2CDEAC}" type="parTrans" cxnId="{B8C69279-545D-4E24-A84C-3D745694A3FB}">
      <dgm:prSet/>
      <dgm:spPr/>
      <dgm:t>
        <a:bodyPr/>
        <a:lstStyle/>
        <a:p>
          <a:endParaRPr lang="en-US"/>
        </a:p>
      </dgm:t>
    </dgm:pt>
    <dgm:pt modelId="{843F89F1-CE3D-4144-9582-7B4C0C6A90E8}" type="sibTrans" cxnId="{B8C69279-545D-4E24-A84C-3D745694A3FB}">
      <dgm:prSet/>
      <dgm:spPr/>
      <dgm:t>
        <a:bodyPr/>
        <a:lstStyle/>
        <a:p>
          <a:endParaRPr lang="en-US"/>
        </a:p>
      </dgm:t>
    </dgm:pt>
    <dgm:pt modelId="{2450B305-7548-42E8-8278-530EC9FD3384}" type="pres">
      <dgm:prSet presAssocID="{54CF1F80-7349-4DC3-AB6D-DBF0B9A9BCE1}" presName="linearFlow" presStyleCnt="0">
        <dgm:presLayoutVars>
          <dgm:dir/>
          <dgm:animLvl val="lvl"/>
          <dgm:resizeHandles val="exact"/>
        </dgm:presLayoutVars>
      </dgm:prSet>
      <dgm:spPr/>
      <dgm:t>
        <a:bodyPr/>
        <a:lstStyle/>
        <a:p>
          <a:endParaRPr lang="en-US"/>
        </a:p>
      </dgm:t>
    </dgm:pt>
    <dgm:pt modelId="{7F95F61F-4FDF-44F4-8BA4-D3DD38CBD993}" type="pres">
      <dgm:prSet presAssocID="{205C7148-BAA9-46C1-9F48-95E1ED3C5A47}" presName="composite" presStyleCnt="0"/>
      <dgm:spPr/>
    </dgm:pt>
    <dgm:pt modelId="{92DFAB77-EC7B-40B9-B1D4-DF0D467FF723}" type="pres">
      <dgm:prSet presAssocID="{205C7148-BAA9-46C1-9F48-95E1ED3C5A47}" presName="parentText" presStyleLbl="alignNode1" presStyleIdx="0" presStyleCnt="3">
        <dgm:presLayoutVars>
          <dgm:chMax val="1"/>
          <dgm:bulletEnabled val="1"/>
        </dgm:presLayoutVars>
      </dgm:prSet>
      <dgm:spPr/>
      <dgm:t>
        <a:bodyPr/>
        <a:lstStyle/>
        <a:p>
          <a:endParaRPr lang="en-US"/>
        </a:p>
      </dgm:t>
    </dgm:pt>
    <dgm:pt modelId="{B095CD4D-9CCC-4F4E-9A50-2CA2F3C16DF6}" type="pres">
      <dgm:prSet presAssocID="{205C7148-BAA9-46C1-9F48-95E1ED3C5A47}" presName="descendantText" presStyleLbl="alignAcc1" presStyleIdx="0" presStyleCnt="3">
        <dgm:presLayoutVars>
          <dgm:bulletEnabled val="1"/>
        </dgm:presLayoutVars>
      </dgm:prSet>
      <dgm:spPr/>
      <dgm:t>
        <a:bodyPr/>
        <a:lstStyle/>
        <a:p>
          <a:endParaRPr lang="en-US"/>
        </a:p>
      </dgm:t>
    </dgm:pt>
    <dgm:pt modelId="{DC479C72-9F71-4138-B6E5-E90F6BA2D4BB}" type="pres">
      <dgm:prSet presAssocID="{920DDB8A-0879-48CC-B8C7-402E6E6D1950}" presName="sp" presStyleCnt="0"/>
      <dgm:spPr/>
    </dgm:pt>
    <dgm:pt modelId="{AFB16E47-CFDD-426D-BFB8-73D0A60C5C02}" type="pres">
      <dgm:prSet presAssocID="{AD140521-094A-4ACE-B0DF-A5F1ABD070B2}" presName="composite" presStyleCnt="0"/>
      <dgm:spPr/>
    </dgm:pt>
    <dgm:pt modelId="{D806A500-7A9D-48CB-8ACF-3FB924316CC8}" type="pres">
      <dgm:prSet presAssocID="{AD140521-094A-4ACE-B0DF-A5F1ABD070B2}" presName="parentText" presStyleLbl="alignNode1" presStyleIdx="1" presStyleCnt="3">
        <dgm:presLayoutVars>
          <dgm:chMax val="1"/>
          <dgm:bulletEnabled val="1"/>
        </dgm:presLayoutVars>
      </dgm:prSet>
      <dgm:spPr/>
      <dgm:t>
        <a:bodyPr/>
        <a:lstStyle/>
        <a:p>
          <a:endParaRPr lang="en-US"/>
        </a:p>
      </dgm:t>
    </dgm:pt>
    <dgm:pt modelId="{EEC2DC9F-BABA-482B-BB50-56BA60CE0775}" type="pres">
      <dgm:prSet presAssocID="{AD140521-094A-4ACE-B0DF-A5F1ABD070B2}" presName="descendantText" presStyleLbl="alignAcc1" presStyleIdx="1" presStyleCnt="3">
        <dgm:presLayoutVars>
          <dgm:bulletEnabled val="1"/>
        </dgm:presLayoutVars>
      </dgm:prSet>
      <dgm:spPr/>
      <dgm:t>
        <a:bodyPr/>
        <a:lstStyle/>
        <a:p>
          <a:endParaRPr lang="en-US"/>
        </a:p>
      </dgm:t>
    </dgm:pt>
    <dgm:pt modelId="{508955AD-4D39-48BC-A0D5-E8F741FFC7BE}" type="pres">
      <dgm:prSet presAssocID="{3FFF64FD-6A1F-4D11-BF10-21BA48580945}" presName="sp" presStyleCnt="0"/>
      <dgm:spPr/>
    </dgm:pt>
    <dgm:pt modelId="{69BC43B8-FBEE-4796-AC90-7DD3120561A0}" type="pres">
      <dgm:prSet presAssocID="{66EB137A-84AE-4D2B-9ED5-F1E9095401FA}" presName="composite" presStyleCnt="0"/>
      <dgm:spPr/>
    </dgm:pt>
    <dgm:pt modelId="{51D09EBD-A0B1-44C6-A954-4CE0E3ED2349}" type="pres">
      <dgm:prSet presAssocID="{66EB137A-84AE-4D2B-9ED5-F1E9095401FA}" presName="parentText" presStyleLbl="alignNode1" presStyleIdx="2" presStyleCnt="3">
        <dgm:presLayoutVars>
          <dgm:chMax val="1"/>
          <dgm:bulletEnabled val="1"/>
        </dgm:presLayoutVars>
      </dgm:prSet>
      <dgm:spPr/>
      <dgm:t>
        <a:bodyPr/>
        <a:lstStyle/>
        <a:p>
          <a:endParaRPr lang="en-US"/>
        </a:p>
      </dgm:t>
    </dgm:pt>
    <dgm:pt modelId="{B255AD5C-1560-401E-9DDC-0C93633BC2C7}" type="pres">
      <dgm:prSet presAssocID="{66EB137A-84AE-4D2B-9ED5-F1E9095401FA}" presName="descendantText" presStyleLbl="alignAcc1" presStyleIdx="2" presStyleCnt="3">
        <dgm:presLayoutVars>
          <dgm:bulletEnabled val="1"/>
        </dgm:presLayoutVars>
      </dgm:prSet>
      <dgm:spPr/>
      <dgm:t>
        <a:bodyPr/>
        <a:lstStyle/>
        <a:p>
          <a:endParaRPr lang="en-US"/>
        </a:p>
      </dgm:t>
    </dgm:pt>
  </dgm:ptLst>
  <dgm:cxnLst>
    <dgm:cxn modelId="{9C9ED408-1F3A-4E34-A8FB-E584957ADB1C}" type="presOf" srcId="{66EB137A-84AE-4D2B-9ED5-F1E9095401FA}" destId="{51D09EBD-A0B1-44C6-A954-4CE0E3ED2349}" srcOrd="0" destOrd="0" presId="urn:microsoft.com/office/officeart/2005/8/layout/chevron2"/>
    <dgm:cxn modelId="{BAEBDD58-11F8-4504-A58C-D630834A88D9}" srcId="{54CF1F80-7349-4DC3-AB6D-DBF0B9A9BCE1}" destId="{205C7148-BAA9-46C1-9F48-95E1ED3C5A47}" srcOrd="0" destOrd="0" parTransId="{F74E27E7-ECF8-4F44-BD88-C96F1673EDC1}" sibTransId="{920DDB8A-0879-48CC-B8C7-402E6E6D1950}"/>
    <dgm:cxn modelId="{B8C69279-545D-4E24-A84C-3D745694A3FB}" srcId="{66EB137A-84AE-4D2B-9ED5-F1E9095401FA}" destId="{4F2794D0-FC1C-4AD9-92F0-C8665EE9C322}" srcOrd="0" destOrd="0" parTransId="{1FDDF7EA-95B7-4D9A-99CB-CF485C2CDEAC}" sibTransId="{843F89F1-CE3D-4144-9582-7B4C0C6A90E8}"/>
    <dgm:cxn modelId="{FB77511A-3F30-478E-824A-4E2F0D97B3E7}" type="presOf" srcId="{4F2794D0-FC1C-4AD9-92F0-C8665EE9C322}" destId="{B255AD5C-1560-401E-9DDC-0C93633BC2C7}" srcOrd="0" destOrd="0" presId="urn:microsoft.com/office/officeart/2005/8/layout/chevron2"/>
    <dgm:cxn modelId="{AC0B983A-8C13-4212-B976-2AF1C190B957}" type="presOf" srcId="{E9CE49FE-A7A6-496B-A6D1-247F3CD4B615}" destId="{B095CD4D-9CCC-4F4E-9A50-2CA2F3C16DF6}" srcOrd="0" destOrd="0" presId="urn:microsoft.com/office/officeart/2005/8/layout/chevron2"/>
    <dgm:cxn modelId="{3D43A459-9A08-4D8D-B151-6C3E455CEA70}" srcId="{54CF1F80-7349-4DC3-AB6D-DBF0B9A9BCE1}" destId="{AD140521-094A-4ACE-B0DF-A5F1ABD070B2}" srcOrd="1" destOrd="0" parTransId="{687F151F-FDEE-470D-935A-9F77A2BF0B15}" sibTransId="{3FFF64FD-6A1F-4D11-BF10-21BA48580945}"/>
    <dgm:cxn modelId="{A2A15365-AB2A-4263-9896-B820CA5D38A3}" srcId="{205C7148-BAA9-46C1-9F48-95E1ED3C5A47}" destId="{E9CE49FE-A7A6-496B-A6D1-247F3CD4B615}" srcOrd="0" destOrd="0" parTransId="{58A4D409-67D1-45D7-A5B5-0EFDC5106BCD}" sibTransId="{B4EB417E-0A44-4207-B9CA-5B65E2537CA0}"/>
    <dgm:cxn modelId="{19E44502-E738-48E8-8270-60F98D88F1E1}" srcId="{54CF1F80-7349-4DC3-AB6D-DBF0B9A9BCE1}" destId="{66EB137A-84AE-4D2B-9ED5-F1E9095401FA}" srcOrd="2" destOrd="0" parTransId="{E0A6364C-2FFE-4E02-A917-71980FC166D4}" sibTransId="{2A59F98D-F07C-427D-83E3-54FAE8311748}"/>
    <dgm:cxn modelId="{4D838958-AE66-4F2E-A04A-A16D41C7D453}" type="presOf" srcId="{205C7148-BAA9-46C1-9F48-95E1ED3C5A47}" destId="{92DFAB77-EC7B-40B9-B1D4-DF0D467FF723}" srcOrd="0" destOrd="0" presId="urn:microsoft.com/office/officeart/2005/8/layout/chevron2"/>
    <dgm:cxn modelId="{CC9CEB59-BECE-4E59-9B42-047B446F4792}" type="presOf" srcId="{AD140521-094A-4ACE-B0DF-A5F1ABD070B2}" destId="{D806A500-7A9D-48CB-8ACF-3FB924316CC8}" srcOrd="0" destOrd="0" presId="urn:microsoft.com/office/officeart/2005/8/layout/chevron2"/>
    <dgm:cxn modelId="{23B153F2-3742-4F03-A2EB-8CB6763878AE}" type="presOf" srcId="{54CF1F80-7349-4DC3-AB6D-DBF0B9A9BCE1}" destId="{2450B305-7548-42E8-8278-530EC9FD3384}" srcOrd="0" destOrd="0" presId="urn:microsoft.com/office/officeart/2005/8/layout/chevron2"/>
    <dgm:cxn modelId="{58964D4B-2548-4986-8E28-35F1EDBAE572}" srcId="{AD140521-094A-4ACE-B0DF-A5F1ABD070B2}" destId="{60CE67F5-42F3-47B0-9C82-5FA1FA5012A0}" srcOrd="0" destOrd="0" parTransId="{BE8C3C51-98B8-41C4-8D78-8DC9325F34F0}" sibTransId="{6E419726-0733-48B5-90A9-D56BDEE22CE1}"/>
    <dgm:cxn modelId="{3380E3D5-55E5-417C-B632-FEAA6862082C}" type="presOf" srcId="{60CE67F5-42F3-47B0-9C82-5FA1FA5012A0}" destId="{EEC2DC9F-BABA-482B-BB50-56BA60CE0775}" srcOrd="0" destOrd="0" presId="urn:microsoft.com/office/officeart/2005/8/layout/chevron2"/>
    <dgm:cxn modelId="{178601C7-2855-4D91-95F4-795438B77DE6}" type="presParOf" srcId="{2450B305-7548-42E8-8278-530EC9FD3384}" destId="{7F95F61F-4FDF-44F4-8BA4-D3DD38CBD993}" srcOrd="0" destOrd="0" presId="urn:microsoft.com/office/officeart/2005/8/layout/chevron2"/>
    <dgm:cxn modelId="{F06AFAC7-3C22-4E3E-8310-74D45EF0F03C}" type="presParOf" srcId="{7F95F61F-4FDF-44F4-8BA4-D3DD38CBD993}" destId="{92DFAB77-EC7B-40B9-B1D4-DF0D467FF723}" srcOrd="0" destOrd="0" presId="urn:microsoft.com/office/officeart/2005/8/layout/chevron2"/>
    <dgm:cxn modelId="{BDFFF96E-38BC-419C-81AE-E63797EA3200}" type="presParOf" srcId="{7F95F61F-4FDF-44F4-8BA4-D3DD38CBD993}" destId="{B095CD4D-9CCC-4F4E-9A50-2CA2F3C16DF6}" srcOrd="1" destOrd="0" presId="urn:microsoft.com/office/officeart/2005/8/layout/chevron2"/>
    <dgm:cxn modelId="{211CD269-8BA4-45C1-B6CA-9A2D758157CF}" type="presParOf" srcId="{2450B305-7548-42E8-8278-530EC9FD3384}" destId="{DC479C72-9F71-4138-B6E5-E90F6BA2D4BB}" srcOrd="1" destOrd="0" presId="urn:microsoft.com/office/officeart/2005/8/layout/chevron2"/>
    <dgm:cxn modelId="{AF99D315-B9FC-4CE3-9947-AA0F0DC431E1}" type="presParOf" srcId="{2450B305-7548-42E8-8278-530EC9FD3384}" destId="{AFB16E47-CFDD-426D-BFB8-73D0A60C5C02}" srcOrd="2" destOrd="0" presId="urn:microsoft.com/office/officeart/2005/8/layout/chevron2"/>
    <dgm:cxn modelId="{E1FC7A1B-E716-4F95-9F0D-63AE5470BFCD}" type="presParOf" srcId="{AFB16E47-CFDD-426D-BFB8-73D0A60C5C02}" destId="{D806A500-7A9D-48CB-8ACF-3FB924316CC8}" srcOrd="0" destOrd="0" presId="urn:microsoft.com/office/officeart/2005/8/layout/chevron2"/>
    <dgm:cxn modelId="{1B466581-F444-40F8-A0BB-3181DB394AAD}" type="presParOf" srcId="{AFB16E47-CFDD-426D-BFB8-73D0A60C5C02}" destId="{EEC2DC9F-BABA-482B-BB50-56BA60CE0775}" srcOrd="1" destOrd="0" presId="urn:microsoft.com/office/officeart/2005/8/layout/chevron2"/>
    <dgm:cxn modelId="{0BF9032F-37D9-4A71-AA67-24E9FCEB6762}" type="presParOf" srcId="{2450B305-7548-42E8-8278-530EC9FD3384}" destId="{508955AD-4D39-48BC-A0D5-E8F741FFC7BE}" srcOrd="3" destOrd="0" presId="urn:microsoft.com/office/officeart/2005/8/layout/chevron2"/>
    <dgm:cxn modelId="{018E9EB4-D68D-4435-AD62-EFF6C76EDA93}" type="presParOf" srcId="{2450B305-7548-42E8-8278-530EC9FD3384}" destId="{69BC43B8-FBEE-4796-AC90-7DD3120561A0}" srcOrd="4" destOrd="0" presId="urn:microsoft.com/office/officeart/2005/8/layout/chevron2"/>
    <dgm:cxn modelId="{D3689162-7D8C-40E8-B659-EF834357126C}" type="presParOf" srcId="{69BC43B8-FBEE-4796-AC90-7DD3120561A0}" destId="{51D09EBD-A0B1-44C6-A954-4CE0E3ED2349}" srcOrd="0" destOrd="0" presId="urn:microsoft.com/office/officeart/2005/8/layout/chevron2"/>
    <dgm:cxn modelId="{B83DB2B2-81CB-4A8D-BB5A-2B29B08F0532}" type="presParOf" srcId="{69BC43B8-FBEE-4796-AC90-7DD3120561A0}" destId="{B255AD5C-1560-401E-9DDC-0C93633BC2C7}" srcOrd="1" destOrd="0" presId="urn:microsoft.com/office/officeart/2005/8/layout/chevron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DFAB77-EC7B-40B9-B1D4-DF0D467FF723}">
      <dsp:nvSpPr>
        <dsp:cNvPr id="0" name=""/>
        <dsp:cNvSpPr/>
      </dsp:nvSpPr>
      <dsp:spPr>
        <a:xfrm rot="5400000">
          <a:off x="-146348" y="149180"/>
          <a:ext cx="975656" cy="682959"/>
        </a:xfrm>
        <a:prstGeom prst="chevron">
          <a:avLst/>
        </a:prstGeom>
        <a:solidFill>
          <a:schemeClr val="accent1"/>
        </a:soli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dirty="0"/>
        </a:p>
      </dsp:txBody>
      <dsp:txXfrm rot="-5400000">
        <a:off x="1" y="344312"/>
        <a:ext cx="682959" cy="292697"/>
      </dsp:txXfrm>
    </dsp:sp>
    <dsp:sp modelId="{B095CD4D-9CCC-4F4E-9A50-2CA2F3C16DF6}">
      <dsp:nvSpPr>
        <dsp:cNvPr id="0" name=""/>
        <dsp:cNvSpPr/>
      </dsp:nvSpPr>
      <dsp:spPr>
        <a:xfrm rot="5400000">
          <a:off x="3687579" y="-3001787"/>
          <a:ext cx="634176" cy="6643416"/>
        </a:xfrm>
        <a:prstGeom prst="round2SameRect">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b="0" kern="1200" dirty="0" smtClean="0">
              <a:solidFill>
                <a:schemeClr val="tx1"/>
              </a:solidFill>
            </a:rPr>
            <a:t>Spatial re-configuration and widget development is still 95% complete.</a:t>
          </a:r>
          <a:endParaRPr lang="en-US" sz="2400" b="0" kern="1200" dirty="0">
            <a:solidFill>
              <a:schemeClr val="tx1"/>
            </a:solidFill>
          </a:endParaRPr>
        </a:p>
      </dsp:txBody>
      <dsp:txXfrm rot="-5400000">
        <a:off x="682959" y="33791"/>
        <a:ext cx="6612458" cy="572260"/>
      </dsp:txXfrm>
    </dsp:sp>
    <dsp:sp modelId="{D806A500-7A9D-48CB-8ACF-3FB924316CC8}">
      <dsp:nvSpPr>
        <dsp:cNvPr id="0" name=""/>
        <dsp:cNvSpPr/>
      </dsp:nvSpPr>
      <dsp:spPr>
        <a:xfrm rot="5400000">
          <a:off x="-146348" y="973540"/>
          <a:ext cx="975656" cy="682959"/>
        </a:xfrm>
        <a:prstGeom prst="chevron">
          <a:avLst/>
        </a:prstGeom>
        <a:solidFill>
          <a:schemeClr val="accent1"/>
        </a:solidFill>
        <a:ln w="6350" cap="flat" cmpd="sng" algn="ctr">
          <a:solidFill>
            <a:schemeClr val="accent5">
              <a:hueOff val="-2451115"/>
              <a:satOff val="-3409"/>
              <a:lumOff val="-1307"/>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dirty="0"/>
        </a:p>
      </dsp:txBody>
      <dsp:txXfrm rot="-5400000">
        <a:off x="1" y="1168672"/>
        <a:ext cx="682959" cy="292697"/>
      </dsp:txXfrm>
    </dsp:sp>
    <dsp:sp modelId="{EEC2DC9F-BABA-482B-BB50-56BA60CE0775}">
      <dsp:nvSpPr>
        <dsp:cNvPr id="0" name=""/>
        <dsp:cNvSpPr/>
      </dsp:nvSpPr>
      <dsp:spPr>
        <a:xfrm rot="5400000">
          <a:off x="3687579" y="-2167497"/>
          <a:ext cx="634176" cy="6643416"/>
        </a:xfrm>
        <a:prstGeom prst="round2SameRect">
          <a:avLst/>
        </a:prstGeom>
        <a:solidFill>
          <a:schemeClr val="lt1">
            <a:alpha val="90000"/>
            <a:hueOff val="0"/>
            <a:satOff val="0"/>
            <a:lumOff val="0"/>
            <a:alphaOff val="0"/>
          </a:schemeClr>
        </a:solidFill>
        <a:ln w="6350" cap="flat" cmpd="sng" algn="ctr">
          <a:solidFill>
            <a:schemeClr val="accent5">
              <a:hueOff val="-2451115"/>
              <a:satOff val="-3409"/>
              <a:lumOff val="-1307"/>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Completed Maximo TEST environment</a:t>
          </a:r>
          <a:endParaRPr lang="en-US" sz="2400" kern="1200" dirty="0"/>
        </a:p>
      </dsp:txBody>
      <dsp:txXfrm rot="-5400000">
        <a:off x="682959" y="868081"/>
        <a:ext cx="6612458" cy="572260"/>
      </dsp:txXfrm>
    </dsp:sp>
    <dsp:sp modelId="{51D09EBD-A0B1-44C6-A954-4CE0E3ED2349}">
      <dsp:nvSpPr>
        <dsp:cNvPr id="0" name=""/>
        <dsp:cNvSpPr/>
      </dsp:nvSpPr>
      <dsp:spPr>
        <a:xfrm rot="5400000">
          <a:off x="-146348" y="1797899"/>
          <a:ext cx="975656" cy="682959"/>
        </a:xfrm>
        <a:prstGeom prst="chevron">
          <a:avLst/>
        </a:prstGeom>
        <a:solidFill>
          <a:schemeClr val="accent1"/>
        </a:solidFill>
        <a:ln w="6350" cap="flat" cmpd="sng" algn="ctr">
          <a:solidFill>
            <a:schemeClr val="accent5">
              <a:hueOff val="-4902230"/>
              <a:satOff val="-6819"/>
              <a:lumOff val="-2615"/>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dirty="0"/>
        </a:p>
      </dsp:txBody>
      <dsp:txXfrm rot="-5400000">
        <a:off x="1" y="1993031"/>
        <a:ext cx="682959" cy="292697"/>
      </dsp:txXfrm>
    </dsp:sp>
    <dsp:sp modelId="{B255AD5C-1560-401E-9DDC-0C93633BC2C7}">
      <dsp:nvSpPr>
        <dsp:cNvPr id="0" name=""/>
        <dsp:cNvSpPr/>
      </dsp:nvSpPr>
      <dsp:spPr>
        <a:xfrm rot="5400000">
          <a:off x="3687579" y="-1353068"/>
          <a:ext cx="634176" cy="6643416"/>
        </a:xfrm>
        <a:prstGeom prst="round2SameRect">
          <a:avLst/>
        </a:prstGeom>
        <a:solidFill>
          <a:schemeClr val="lt1">
            <a:alpha val="90000"/>
            <a:hueOff val="0"/>
            <a:satOff val="0"/>
            <a:lumOff val="0"/>
            <a:alphaOff val="0"/>
          </a:schemeClr>
        </a:solidFill>
        <a:ln w="6350" cap="flat" cmpd="sng" algn="ctr">
          <a:solidFill>
            <a:schemeClr val="accent5">
              <a:hueOff val="-4902230"/>
              <a:satOff val="-6819"/>
              <a:lumOff val="-2615"/>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Completed GIS TEST environment.</a:t>
          </a:r>
          <a:endParaRPr lang="en-US" sz="2400" kern="1200" dirty="0"/>
        </a:p>
      </dsp:txBody>
      <dsp:txXfrm rot="-5400000">
        <a:off x="682959" y="1682510"/>
        <a:ext cx="6612458" cy="572260"/>
      </dsp:txXfrm>
    </dsp:sp>
    <dsp:sp modelId="{6282058B-4FED-45DB-BF5D-24F5B25FEAEE}">
      <dsp:nvSpPr>
        <dsp:cNvPr id="0" name=""/>
        <dsp:cNvSpPr/>
      </dsp:nvSpPr>
      <dsp:spPr>
        <a:xfrm rot="5400000">
          <a:off x="-146348" y="2622258"/>
          <a:ext cx="975656" cy="682959"/>
        </a:xfrm>
        <a:prstGeom prst="chevron">
          <a:avLst/>
        </a:prstGeom>
        <a:solidFill>
          <a:schemeClr val="accent1"/>
        </a:solidFill>
        <a:ln w="6350" cap="flat" cmpd="sng" algn="ctr">
          <a:solidFill>
            <a:schemeClr val="accent5">
              <a:hueOff val="-7353344"/>
              <a:satOff val="-10228"/>
              <a:lumOff val="-3922"/>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dirty="0"/>
        </a:p>
      </dsp:txBody>
      <dsp:txXfrm rot="-5400000">
        <a:off x="1" y="2817390"/>
        <a:ext cx="682959" cy="292697"/>
      </dsp:txXfrm>
    </dsp:sp>
    <dsp:sp modelId="{1770ECAF-6B4C-4C84-860E-5393EAF1B070}">
      <dsp:nvSpPr>
        <dsp:cNvPr id="0" name=""/>
        <dsp:cNvSpPr/>
      </dsp:nvSpPr>
      <dsp:spPr>
        <a:xfrm rot="5400000">
          <a:off x="3687579" y="-528709"/>
          <a:ext cx="634176" cy="6643416"/>
        </a:xfrm>
        <a:prstGeom prst="round2SameRect">
          <a:avLst/>
        </a:prstGeom>
        <a:solidFill>
          <a:schemeClr val="lt1">
            <a:alpha val="90000"/>
            <a:hueOff val="0"/>
            <a:satOff val="0"/>
            <a:lumOff val="0"/>
            <a:alphaOff val="0"/>
          </a:schemeClr>
        </a:solidFill>
        <a:ln w="6350" cap="flat" cmpd="sng" algn="ctr">
          <a:solidFill>
            <a:schemeClr val="accent5">
              <a:hueOff val="-7353344"/>
              <a:satOff val="-10228"/>
              <a:lumOff val="-3922"/>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Sandbox environment is 50% complete.</a:t>
          </a:r>
          <a:endParaRPr lang="en-US" sz="2400" kern="1200" dirty="0"/>
        </a:p>
      </dsp:txBody>
      <dsp:txXfrm rot="-5400000">
        <a:off x="682959" y="2506869"/>
        <a:ext cx="6612458" cy="5722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DFAB77-EC7B-40B9-B1D4-DF0D467FF723}">
      <dsp:nvSpPr>
        <dsp:cNvPr id="0" name=""/>
        <dsp:cNvSpPr/>
      </dsp:nvSpPr>
      <dsp:spPr>
        <a:xfrm rot="5400000">
          <a:off x="-153253" y="155604"/>
          <a:ext cx="1021692" cy="715184"/>
        </a:xfrm>
        <a:prstGeom prst="chevron">
          <a:avLst/>
        </a:prstGeom>
        <a:solidFill>
          <a:schemeClr val="accent1"/>
        </a:soli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endParaRPr lang="en-US" sz="2000" kern="1200" dirty="0"/>
        </a:p>
      </dsp:txBody>
      <dsp:txXfrm rot="-5400000">
        <a:off x="1" y="359942"/>
        <a:ext cx="715184" cy="306508"/>
      </dsp:txXfrm>
    </dsp:sp>
    <dsp:sp modelId="{B095CD4D-9CCC-4F4E-9A50-2CA2F3C16DF6}">
      <dsp:nvSpPr>
        <dsp:cNvPr id="0" name=""/>
        <dsp:cNvSpPr/>
      </dsp:nvSpPr>
      <dsp:spPr>
        <a:xfrm rot="5400000">
          <a:off x="3688730" y="-2971195"/>
          <a:ext cx="664099" cy="6611191"/>
        </a:xfrm>
        <a:prstGeom prst="round2SameRect">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Completed User Acceptance Testing prep work for non-spatial related items.</a:t>
          </a:r>
          <a:endParaRPr lang="en-US" sz="2400" kern="1200" dirty="0"/>
        </a:p>
      </dsp:txBody>
      <dsp:txXfrm rot="-5400000">
        <a:off x="715185" y="34769"/>
        <a:ext cx="6578772" cy="599261"/>
      </dsp:txXfrm>
    </dsp:sp>
    <dsp:sp modelId="{D806A500-7A9D-48CB-8ACF-3FB924316CC8}">
      <dsp:nvSpPr>
        <dsp:cNvPr id="0" name=""/>
        <dsp:cNvSpPr/>
      </dsp:nvSpPr>
      <dsp:spPr>
        <a:xfrm rot="5400000">
          <a:off x="-153253" y="971386"/>
          <a:ext cx="1021692" cy="715184"/>
        </a:xfrm>
        <a:prstGeom prst="chevron">
          <a:avLst/>
        </a:prstGeom>
        <a:solidFill>
          <a:schemeClr val="accent1"/>
        </a:solidFill>
        <a:ln w="6350" cap="flat" cmpd="sng" algn="ctr">
          <a:solidFill>
            <a:schemeClr val="accent5">
              <a:hueOff val="-3676672"/>
              <a:satOff val="-5114"/>
              <a:lumOff val="-1961"/>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endParaRPr lang="en-US" sz="2000" kern="1200" dirty="0"/>
        </a:p>
      </dsp:txBody>
      <dsp:txXfrm rot="-5400000">
        <a:off x="1" y="1175724"/>
        <a:ext cx="715184" cy="306508"/>
      </dsp:txXfrm>
    </dsp:sp>
    <dsp:sp modelId="{EEC2DC9F-BABA-482B-BB50-56BA60CE0775}">
      <dsp:nvSpPr>
        <dsp:cNvPr id="0" name=""/>
        <dsp:cNvSpPr/>
      </dsp:nvSpPr>
      <dsp:spPr>
        <a:xfrm rot="5400000">
          <a:off x="3688730" y="-2155412"/>
          <a:ext cx="664099" cy="6611191"/>
        </a:xfrm>
        <a:prstGeom prst="round2SameRect">
          <a:avLst/>
        </a:prstGeom>
        <a:solidFill>
          <a:schemeClr val="lt1">
            <a:alpha val="90000"/>
            <a:hueOff val="0"/>
            <a:satOff val="0"/>
            <a:lumOff val="0"/>
            <a:alphaOff val="0"/>
          </a:schemeClr>
        </a:solidFill>
        <a:ln w="6350" cap="flat" cmpd="sng" algn="ctr">
          <a:solidFill>
            <a:schemeClr val="accent5">
              <a:hueOff val="-3676672"/>
              <a:satOff val="-5114"/>
              <a:lumOff val="-1961"/>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Completed</a:t>
          </a:r>
          <a:r>
            <a:rPr lang="en-US" sz="2400" kern="1200" baseline="0" dirty="0" smtClean="0"/>
            <a:t> prep work for Core Maximo load testing</a:t>
          </a:r>
          <a:r>
            <a:rPr lang="en-US" sz="2000" kern="1200" baseline="0" dirty="0" smtClean="0"/>
            <a:t>.</a:t>
          </a:r>
          <a:endParaRPr lang="en-US" sz="2000" kern="1200" dirty="0"/>
        </a:p>
      </dsp:txBody>
      <dsp:txXfrm rot="-5400000">
        <a:off x="715185" y="850552"/>
        <a:ext cx="6578772" cy="599261"/>
      </dsp:txXfrm>
    </dsp:sp>
    <dsp:sp modelId="{51D09EBD-A0B1-44C6-A954-4CE0E3ED2349}">
      <dsp:nvSpPr>
        <dsp:cNvPr id="0" name=""/>
        <dsp:cNvSpPr/>
      </dsp:nvSpPr>
      <dsp:spPr>
        <a:xfrm rot="5400000">
          <a:off x="-153253" y="1787168"/>
          <a:ext cx="1021692" cy="715184"/>
        </a:xfrm>
        <a:prstGeom prst="chevron">
          <a:avLst/>
        </a:prstGeom>
        <a:solidFill>
          <a:schemeClr val="accent1"/>
        </a:solidFill>
        <a:ln w="6350" cap="flat" cmpd="sng" algn="ctr">
          <a:solidFill>
            <a:schemeClr val="accent5">
              <a:hueOff val="-7353344"/>
              <a:satOff val="-10228"/>
              <a:lumOff val="-3922"/>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endParaRPr lang="en-US" sz="2000" kern="1200" dirty="0"/>
        </a:p>
      </dsp:txBody>
      <dsp:txXfrm rot="-5400000">
        <a:off x="1" y="1991506"/>
        <a:ext cx="715184" cy="306508"/>
      </dsp:txXfrm>
    </dsp:sp>
    <dsp:sp modelId="{B255AD5C-1560-401E-9DDC-0C93633BC2C7}">
      <dsp:nvSpPr>
        <dsp:cNvPr id="0" name=""/>
        <dsp:cNvSpPr/>
      </dsp:nvSpPr>
      <dsp:spPr>
        <a:xfrm rot="5400000">
          <a:off x="3688730" y="-1339630"/>
          <a:ext cx="664099" cy="6611191"/>
        </a:xfrm>
        <a:prstGeom prst="round2SameRect">
          <a:avLst/>
        </a:prstGeom>
        <a:solidFill>
          <a:schemeClr val="lt1">
            <a:alpha val="90000"/>
            <a:hueOff val="0"/>
            <a:satOff val="0"/>
            <a:lumOff val="0"/>
            <a:alphaOff val="0"/>
          </a:schemeClr>
        </a:solidFill>
        <a:ln w="6350" cap="flat" cmpd="sng" algn="ctr">
          <a:solidFill>
            <a:schemeClr val="accent5">
              <a:hueOff val="-7353344"/>
              <a:satOff val="-10228"/>
              <a:lumOff val="-3922"/>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Non-Spatial integrations have been validated in TEST</a:t>
          </a:r>
          <a:endParaRPr lang="en-US" sz="2400" kern="1200" dirty="0"/>
        </a:p>
      </dsp:txBody>
      <dsp:txXfrm rot="-5400000">
        <a:off x="715185" y="1666334"/>
        <a:ext cx="6578772" cy="59926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DFAB77-EC7B-40B9-B1D4-DF0D467FF723}">
      <dsp:nvSpPr>
        <dsp:cNvPr id="0" name=""/>
        <dsp:cNvSpPr/>
      </dsp:nvSpPr>
      <dsp:spPr>
        <a:xfrm rot="5400000">
          <a:off x="-146348" y="149180"/>
          <a:ext cx="975656" cy="682959"/>
        </a:xfrm>
        <a:prstGeom prst="chevron">
          <a:avLst/>
        </a:prstGeom>
        <a:solidFill>
          <a:schemeClr val="accent1"/>
        </a:soli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dirty="0"/>
        </a:p>
      </dsp:txBody>
      <dsp:txXfrm rot="-5400000">
        <a:off x="1" y="344312"/>
        <a:ext cx="682959" cy="292697"/>
      </dsp:txXfrm>
    </dsp:sp>
    <dsp:sp modelId="{B095CD4D-9CCC-4F4E-9A50-2CA2F3C16DF6}">
      <dsp:nvSpPr>
        <dsp:cNvPr id="0" name=""/>
        <dsp:cNvSpPr/>
      </dsp:nvSpPr>
      <dsp:spPr>
        <a:xfrm rot="5400000">
          <a:off x="3687579" y="-3001787"/>
          <a:ext cx="634176" cy="6643416"/>
        </a:xfrm>
        <a:prstGeom prst="round2SameRect">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b="0" kern="1200" dirty="0" smtClean="0"/>
            <a:t>Conducted load/performance test on Core Maximo.</a:t>
          </a:r>
          <a:endParaRPr lang="en-US" sz="2000" b="0" kern="1200" dirty="0"/>
        </a:p>
      </dsp:txBody>
      <dsp:txXfrm rot="-5400000">
        <a:off x="682959" y="33791"/>
        <a:ext cx="6612458" cy="572260"/>
      </dsp:txXfrm>
    </dsp:sp>
    <dsp:sp modelId="{D806A500-7A9D-48CB-8ACF-3FB924316CC8}">
      <dsp:nvSpPr>
        <dsp:cNvPr id="0" name=""/>
        <dsp:cNvSpPr/>
      </dsp:nvSpPr>
      <dsp:spPr>
        <a:xfrm rot="5400000">
          <a:off x="-146348" y="973540"/>
          <a:ext cx="975656" cy="682959"/>
        </a:xfrm>
        <a:prstGeom prst="chevron">
          <a:avLst/>
        </a:prstGeom>
        <a:solidFill>
          <a:schemeClr val="accent1"/>
        </a:solidFill>
        <a:ln w="6350" cap="flat" cmpd="sng" algn="ctr">
          <a:solidFill>
            <a:schemeClr val="accent5">
              <a:hueOff val="-2451115"/>
              <a:satOff val="-3409"/>
              <a:lumOff val="-1307"/>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dirty="0"/>
        </a:p>
      </dsp:txBody>
      <dsp:txXfrm rot="-5400000">
        <a:off x="1" y="1168672"/>
        <a:ext cx="682959" cy="292697"/>
      </dsp:txXfrm>
    </dsp:sp>
    <dsp:sp modelId="{EEC2DC9F-BABA-482B-BB50-56BA60CE0775}">
      <dsp:nvSpPr>
        <dsp:cNvPr id="0" name=""/>
        <dsp:cNvSpPr/>
      </dsp:nvSpPr>
      <dsp:spPr>
        <a:xfrm rot="5400000">
          <a:off x="3687579" y="-2177428"/>
          <a:ext cx="634176" cy="6643416"/>
        </a:xfrm>
        <a:prstGeom prst="round2SameRect">
          <a:avLst/>
        </a:prstGeom>
        <a:solidFill>
          <a:schemeClr val="lt1">
            <a:alpha val="90000"/>
            <a:hueOff val="0"/>
            <a:satOff val="0"/>
            <a:lumOff val="0"/>
            <a:alphaOff val="0"/>
          </a:schemeClr>
        </a:solidFill>
        <a:ln w="6350" cap="flat" cmpd="sng" algn="ctr">
          <a:solidFill>
            <a:schemeClr val="accent5">
              <a:hueOff val="-2451115"/>
              <a:satOff val="-3409"/>
              <a:lumOff val="-1307"/>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b="0" kern="1200" dirty="0" smtClean="0"/>
            <a:t>Started to configure Maximo in Production (App Servers)</a:t>
          </a:r>
          <a:endParaRPr lang="en-US" sz="2000" b="0" kern="1200" dirty="0"/>
        </a:p>
      </dsp:txBody>
      <dsp:txXfrm rot="-5400000">
        <a:off x="682959" y="858150"/>
        <a:ext cx="6612458" cy="572260"/>
      </dsp:txXfrm>
    </dsp:sp>
    <dsp:sp modelId="{51D09EBD-A0B1-44C6-A954-4CE0E3ED2349}">
      <dsp:nvSpPr>
        <dsp:cNvPr id="0" name=""/>
        <dsp:cNvSpPr/>
      </dsp:nvSpPr>
      <dsp:spPr>
        <a:xfrm rot="5400000">
          <a:off x="-146348" y="1797899"/>
          <a:ext cx="975656" cy="682959"/>
        </a:xfrm>
        <a:prstGeom prst="chevron">
          <a:avLst/>
        </a:prstGeom>
        <a:solidFill>
          <a:schemeClr val="accent1"/>
        </a:solidFill>
        <a:ln w="6350" cap="flat" cmpd="sng" algn="ctr">
          <a:solidFill>
            <a:schemeClr val="accent5">
              <a:hueOff val="-4902230"/>
              <a:satOff val="-6819"/>
              <a:lumOff val="-2615"/>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dirty="0"/>
        </a:p>
      </dsp:txBody>
      <dsp:txXfrm rot="-5400000">
        <a:off x="1" y="1993031"/>
        <a:ext cx="682959" cy="292697"/>
      </dsp:txXfrm>
    </dsp:sp>
    <dsp:sp modelId="{B255AD5C-1560-401E-9DDC-0C93633BC2C7}">
      <dsp:nvSpPr>
        <dsp:cNvPr id="0" name=""/>
        <dsp:cNvSpPr/>
      </dsp:nvSpPr>
      <dsp:spPr>
        <a:xfrm rot="5400000">
          <a:off x="3687579" y="-1353068"/>
          <a:ext cx="634176" cy="6643416"/>
        </a:xfrm>
        <a:prstGeom prst="round2SameRect">
          <a:avLst/>
        </a:prstGeom>
        <a:solidFill>
          <a:schemeClr val="lt1">
            <a:alpha val="90000"/>
            <a:hueOff val="0"/>
            <a:satOff val="0"/>
            <a:lumOff val="0"/>
            <a:alphaOff val="0"/>
          </a:schemeClr>
        </a:solidFill>
        <a:ln w="6350" cap="flat" cmpd="sng" algn="ctr">
          <a:solidFill>
            <a:schemeClr val="accent5">
              <a:hueOff val="-4902230"/>
              <a:satOff val="-6819"/>
              <a:lumOff val="-2615"/>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Started User Acceptance Testing for non-spatial related integrations and functions.</a:t>
          </a:r>
          <a:endParaRPr lang="en-US" sz="2000" kern="1200" dirty="0"/>
        </a:p>
      </dsp:txBody>
      <dsp:txXfrm rot="-5400000">
        <a:off x="682959" y="1682510"/>
        <a:ext cx="6612458" cy="572260"/>
      </dsp:txXfrm>
    </dsp:sp>
    <dsp:sp modelId="{6282058B-4FED-45DB-BF5D-24F5B25FEAEE}">
      <dsp:nvSpPr>
        <dsp:cNvPr id="0" name=""/>
        <dsp:cNvSpPr/>
      </dsp:nvSpPr>
      <dsp:spPr>
        <a:xfrm rot="5400000">
          <a:off x="-146348" y="2622258"/>
          <a:ext cx="975656" cy="682959"/>
        </a:xfrm>
        <a:prstGeom prst="chevron">
          <a:avLst/>
        </a:prstGeom>
        <a:solidFill>
          <a:schemeClr val="accent1"/>
        </a:solidFill>
        <a:ln w="6350" cap="flat" cmpd="sng" algn="ctr">
          <a:solidFill>
            <a:schemeClr val="accent5">
              <a:hueOff val="-7353344"/>
              <a:satOff val="-10228"/>
              <a:lumOff val="-3922"/>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dirty="0"/>
        </a:p>
      </dsp:txBody>
      <dsp:txXfrm rot="-5400000">
        <a:off x="1" y="2817390"/>
        <a:ext cx="682959" cy="292697"/>
      </dsp:txXfrm>
    </dsp:sp>
    <dsp:sp modelId="{1770ECAF-6B4C-4C84-860E-5393EAF1B070}">
      <dsp:nvSpPr>
        <dsp:cNvPr id="0" name=""/>
        <dsp:cNvSpPr/>
      </dsp:nvSpPr>
      <dsp:spPr>
        <a:xfrm rot="5400000">
          <a:off x="3687579" y="-528709"/>
          <a:ext cx="634176" cy="6643416"/>
        </a:xfrm>
        <a:prstGeom prst="round2SameRect">
          <a:avLst/>
        </a:prstGeom>
        <a:solidFill>
          <a:schemeClr val="lt1">
            <a:alpha val="90000"/>
            <a:hueOff val="0"/>
            <a:satOff val="0"/>
            <a:lumOff val="0"/>
            <a:alphaOff val="0"/>
          </a:schemeClr>
        </a:solidFill>
        <a:ln w="6350" cap="flat" cmpd="sng" algn="ctr">
          <a:solidFill>
            <a:schemeClr val="accent5">
              <a:hueOff val="-7353344"/>
              <a:satOff val="-10228"/>
              <a:lumOff val="-3922"/>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Continue to configure Day Off Database in TEST</a:t>
          </a:r>
          <a:endParaRPr lang="en-US" sz="2000" kern="1200" dirty="0"/>
        </a:p>
      </dsp:txBody>
      <dsp:txXfrm rot="-5400000">
        <a:off x="682959" y="2506869"/>
        <a:ext cx="6612458" cy="5722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DFAB77-EC7B-40B9-B1D4-DF0D467FF723}">
      <dsp:nvSpPr>
        <dsp:cNvPr id="0" name=""/>
        <dsp:cNvSpPr/>
      </dsp:nvSpPr>
      <dsp:spPr>
        <a:xfrm rot="5400000">
          <a:off x="-153403" y="154457"/>
          <a:ext cx="1022690" cy="715883"/>
        </a:xfrm>
        <a:prstGeom prst="chevron">
          <a:avLst/>
        </a:prstGeom>
        <a:solidFill>
          <a:schemeClr val="accent1"/>
        </a:soli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endParaRPr lang="en-US" sz="2000" kern="1200" dirty="0"/>
        </a:p>
      </dsp:txBody>
      <dsp:txXfrm rot="-5400000">
        <a:off x="1" y="358996"/>
        <a:ext cx="715883" cy="306807"/>
      </dsp:txXfrm>
    </dsp:sp>
    <dsp:sp modelId="{B095CD4D-9CCC-4F4E-9A50-2CA2F3C16DF6}">
      <dsp:nvSpPr>
        <dsp:cNvPr id="0" name=""/>
        <dsp:cNvSpPr/>
      </dsp:nvSpPr>
      <dsp:spPr>
        <a:xfrm rot="5400000">
          <a:off x="3688755" y="-2971817"/>
          <a:ext cx="664749" cy="6610492"/>
        </a:xfrm>
        <a:prstGeom prst="round2SameRect">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endParaRPr lang="en-US" sz="1900" kern="1200" dirty="0"/>
        </a:p>
      </dsp:txBody>
      <dsp:txXfrm rot="-5400000">
        <a:off x="715884" y="33504"/>
        <a:ext cx="6578042" cy="599849"/>
      </dsp:txXfrm>
    </dsp:sp>
    <dsp:sp modelId="{D806A500-7A9D-48CB-8ACF-3FB924316CC8}">
      <dsp:nvSpPr>
        <dsp:cNvPr id="0" name=""/>
        <dsp:cNvSpPr/>
      </dsp:nvSpPr>
      <dsp:spPr>
        <a:xfrm rot="5400000">
          <a:off x="-153403" y="971037"/>
          <a:ext cx="1022690" cy="715883"/>
        </a:xfrm>
        <a:prstGeom prst="chevron">
          <a:avLst/>
        </a:prstGeom>
        <a:solidFill>
          <a:schemeClr val="accent1"/>
        </a:solidFill>
        <a:ln w="6350" cap="flat" cmpd="sng" algn="ctr">
          <a:solidFill>
            <a:schemeClr val="accent5">
              <a:hueOff val="-3676672"/>
              <a:satOff val="-5114"/>
              <a:lumOff val="-1961"/>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endParaRPr lang="en-US" sz="2000" kern="1200" dirty="0"/>
        </a:p>
      </dsp:txBody>
      <dsp:txXfrm rot="-5400000">
        <a:off x="1" y="1175576"/>
        <a:ext cx="715883" cy="306807"/>
      </dsp:txXfrm>
    </dsp:sp>
    <dsp:sp modelId="{EEC2DC9F-BABA-482B-BB50-56BA60CE0775}">
      <dsp:nvSpPr>
        <dsp:cNvPr id="0" name=""/>
        <dsp:cNvSpPr/>
      </dsp:nvSpPr>
      <dsp:spPr>
        <a:xfrm rot="5400000">
          <a:off x="3688755" y="-2155238"/>
          <a:ext cx="664749" cy="6610492"/>
        </a:xfrm>
        <a:prstGeom prst="round2SameRect">
          <a:avLst/>
        </a:prstGeom>
        <a:solidFill>
          <a:schemeClr val="lt1">
            <a:alpha val="90000"/>
            <a:hueOff val="0"/>
            <a:satOff val="0"/>
            <a:lumOff val="0"/>
            <a:alphaOff val="0"/>
          </a:schemeClr>
        </a:solidFill>
        <a:ln w="6350" cap="flat" cmpd="sng" algn="ctr">
          <a:solidFill>
            <a:schemeClr val="accent5">
              <a:hueOff val="-3676672"/>
              <a:satOff val="-5114"/>
              <a:lumOff val="-1961"/>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endParaRPr lang="en-US" sz="1900" kern="1200" dirty="0"/>
        </a:p>
      </dsp:txBody>
      <dsp:txXfrm rot="-5400000">
        <a:off x="715884" y="850083"/>
        <a:ext cx="6578042" cy="599849"/>
      </dsp:txXfrm>
    </dsp:sp>
    <dsp:sp modelId="{51D09EBD-A0B1-44C6-A954-4CE0E3ED2349}">
      <dsp:nvSpPr>
        <dsp:cNvPr id="0" name=""/>
        <dsp:cNvSpPr/>
      </dsp:nvSpPr>
      <dsp:spPr>
        <a:xfrm rot="5400000">
          <a:off x="-153403" y="1787616"/>
          <a:ext cx="1022690" cy="715883"/>
        </a:xfrm>
        <a:prstGeom prst="chevron">
          <a:avLst/>
        </a:prstGeom>
        <a:solidFill>
          <a:schemeClr val="accent1"/>
        </a:solidFill>
        <a:ln w="6350" cap="flat" cmpd="sng" algn="ctr">
          <a:solidFill>
            <a:schemeClr val="accent5">
              <a:hueOff val="-7353344"/>
              <a:satOff val="-10228"/>
              <a:lumOff val="-3922"/>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endParaRPr lang="en-US" sz="2000" kern="1200" dirty="0"/>
        </a:p>
      </dsp:txBody>
      <dsp:txXfrm rot="-5400000">
        <a:off x="1" y="1992155"/>
        <a:ext cx="715883" cy="306807"/>
      </dsp:txXfrm>
    </dsp:sp>
    <dsp:sp modelId="{B255AD5C-1560-401E-9DDC-0C93633BC2C7}">
      <dsp:nvSpPr>
        <dsp:cNvPr id="0" name=""/>
        <dsp:cNvSpPr/>
      </dsp:nvSpPr>
      <dsp:spPr>
        <a:xfrm rot="5400000">
          <a:off x="3688755" y="-1338658"/>
          <a:ext cx="664749" cy="6610492"/>
        </a:xfrm>
        <a:prstGeom prst="round2SameRect">
          <a:avLst/>
        </a:prstGeom>
        <a:solidFill>
          <a:schemeClr val="lt1">
            <a:alpha val="90000"/>
            <a:hueOff val="0"/>
            <a:satOff val="0"/>
            <a:lumOff val="0"/>
            <a:alphaOff val="0"/>
          </a:schemeClr>
        </a:solidFill>
        <a:ln w="6350" cap="flat" cmpd="sng" algn="ctr">
          <a:solidFill>
            <a:schemeClr val="accent5">
              <a:hueOff val="-7353344"/>
              <a:satOff val="-10228"/>
              <a:lumOff val="-3922"/>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endParaRPr lang="en-US" sz="1900" kern="1200" dirty="0"/>
        </a:p>
      </dsp:txBody>
      <dsp:txXfrm rot="-5400000">
        <a:off x="715884" y="1666663"/>
        <a:ext cx="6578042" cy="59984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DFAB77-EC7B-40B9-B1D4-DF0D467FF723}">
      <dsp:nvSpPr>
        <dsp:cNvPr id="0" name=""/>
        <dsp:cNvSpPr/>
      </dsp:nvSpPr>
      <dsp:spPr>
        <a:xfrm rot="5400000">
          <a:off x="-146348" y="149180"/>
          <a:ext cx="975656" cy="682959"/>
        </a:xfrm>
        <a:prstGeom prst="chevron">
          <a:avLst/>
        </a:prstGeom>
        <a:solidFill>
          <a:schemeClr val="accent1"/>
        </a:soli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dirty="0"/>
        </a:p>
      </dsp:txBody>
      <dsp:txXfrm rot="-5400000">
        <a:off x="1" y="344312"/>
        <a:ext cx="682959" cy="292697"/>
      </dsp:txXfrm>
    </dsp:sp>
    <dsp:sp modelId="{B095CD4D-9CCC-4F4E-9A50-2CA2F3C16DF6}">
      <dsp:nvSpPr>
        <dsp:cNvPr id="0" name=""/>
        <dsp:cNvSpPr/>
      </dsp:nvSpPr>
      <dsp:spPr>
        <a:xfrm rot="5400000">
          <a:off x="3687579" y="-3001787"/>
          <a:ext cx="634176" cy="6643416"/>
        </a:xfrm>
        <a:prstGeom prst="round2SameRect">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b="0" kern="1200" dirty="0" smtClean="0"/>
            <a:t>Developed multiple user journeys to simulate what a user would do inside Maximo.</a:t>
          </a:r>
          <a:endParaRPr lang="en-US" sz="2000" b="0" kern="1200" dirty="0"/>
        </a:p>
      </dsp:txBody>
      <dsp:txXfrm rot="-5400000">
        <a:off x="682959" y="33791"/>
        <a:ext cx="6612458" cy="572260"/>
      </dsp:txXfrm>
    </dsp:sp>
    <dsp:sp modelId="{D806A500-7A9D-48CB-8ACF-3FB924316CC8}">
      <dsp:nvSpPr>
        <dsp:cNvPr id="0" name=""/>
        <dsp:cNvSpPr/>
      </dsp:nvSpPr>
      <dsp:spPr>
        <a:xfrm rot="5400000">
          <a:off x="-146348" y="973540"/>
          <a:ext cx="975656" cy="682959"/>
        </a:xfrm>
        <a:prstGeom prst="chevron">
          <a:avLst/>
        </a:prstGeom>
        <a:solidFill>
          <a:schemeClr val="accent1"/>
        </a:solidFill>
        <a:ln w="6350" cap="flat" cmpd="sng" algn="ctr">
          <a:solidFill>
            <a:schemeClr val="accent5">
              <a:hueOff val="-2451115"/>
              <a:satOff val="-3409"/>
              <a:lumOff val="-1307"/>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dirty="0"/>
        </a:p>
      </dsp:txBody>
      <dsp:txXfrm rot="-5400000">
        <a:off x="1" y="1168672"/>
        <a:ext cx="682959" cy="292697"/>
      </dsp:txXfrm>
    </dsp:sp>
    <dsp:sp modelId="{EEC2DC9F-BABA-482B-BB50-56BA60CE0775}">
      <dsp:nvSpPr>
        <dsp:cNvPr id="0" name=""/>
        <dsp:cNvSpPr/>
      </dsp:nvSpPr>
      <dsp:spPr>
        <a:xfrm rot="5400000">
          <a:off x="3687579" y="-2177428"/>
          <a:ext cx="634176" cy="6643416"/>
        </a:xfrm>
        <a:prstGeom prst="round2SameRect">
          <a:avLst/>
        </a:prstGeom>
        <a:solidFill>
          <a:schemeClr val="lt1">
            <a:alpha val="90000"/>
            <a:hueOff val="0"/>
            <a:satOff val="0"/>
            <a:lumOff val="0"/>
            <a:alphaOff val="0"/>
          </a:schemeClr>
        </a:solidFill>
        <a:ln w="6350" cap="flat" cmpd="sng" algn="ctr">
          <a:solidFill>
            <a:schemeClr val="accent5">
              <a:hueOff val="-2451115"/>
              <a:satOff val="-3409"/>
              <a:lumOff val="-1307"/>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b="0" kern="1200" dirty="0" smtClean="0"/>
            <a:t>Up to 250 bots simulated a load on the system.  This simulates 250 users actively working in Maximo.</a:t>
          </a:r>
          <a:endParaRPr lang="en-US" sz="2000" b="0" kern="1200" dirty="0"/>
        </a:p>
      </dsp:txBody>
      <dsp:txXfrm rot="-5400000">
        <a:off x="682959" y="858150"/>
        <a:ext cx="6612458" cy="572260"/>
      </dsp:txXfrm>
    </dsp:sp>
    <dsp:sp modelId="{51D09EBD-A0B1-44C6-A954-4CE0E3ED2349}">
      <dsp:nvSpPr>
        <dsp:cNvPr id="0" name=""/>
        <dsp:cNvSpPr/>
      </dsp:nvSpPr>
      <dsp:spPr>
        <a:xfrm rot="5400000">
          <a:off x="-146348" y="1797899"/>
          <a:ext cx="975656" cy="682959"/>
        </a:xfrm>
        <a:prstGeom prst="chevron">
          <a:avLst/>
        </a:prstGeom>
        <a:solidFill>
          <a:schemeClr val="accent1"/>
        </a:solidFill>
        <a:ln w="6350" cap="flat" cmpd="sng" algn="ctr">
          <a:solidFill>
            <a:schemeClr val="accent5">
              <a:hueOff val="-4902230"/>
              <a:satOff val="-6819"/>
              <a:lumOff val="-2615"/>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dirty="0"/>
        </a:p>
      </dsp:txBody>
      <dsp:txXfrm rot="-5400000">
        <a:off x="1" y="1993031"/>
        <a:ext cx="682959" cy="292697"/>
      </dsp:txXfrm>
    </dsp:sp>
    <dsp:sp modelId="{B255AD5C-1560-401E-9DDC-0C93633BC2C7}">
      <dsp:nvSpPr>
        <dsp:cNvPr id="0" name=""/>
        <dsp:cNvSpPr/>
      </dsp:nvSpPr>
      <dsp:spPr>
        <a:xfrm rot="5400000">
          <a:off x="3687579" y="-1353068"/>
          <a:ext cx="634176" cy="6643416"/>
        </a:xfrm>
        <a:prstGeom prst="round2SameRect">
          <a:avLst/>
        </a:prstGeom>
        <a:solidFill>
          <a:schemeClr val="lt1">
            <a:alpha val="90000"/>
            <a:hueOff val="0"/>
            <a:satOff val="0"/>
            <a:lumOff val="0"/>
            <a:alphaOff val="0"/>
          </a:schemeClr>
        </a:solidFill>
        <a:ln w="6350" cap="flat" cmpd="sng" algn="ctr">
          <a:solidFill>
            <a:schemeClr val="accent5">
              <a:hueOff val="-4902230"/>
              <a:satOff val="-6819"/>
              <a:lumOff val="-2615"/>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Ran multiple dry runs to pre-tune our environment prior to our full test on 9/8/2022.</a:t>
          </a:r>
          <a:endParaRPr lang="en-US" sz="2000" kern="1200" dirty="0"/>
        </a:p>
      </dsp:txBody>
      <dsp:txXfrm rot="-5400000">
        <a:off x="682959" y="1682510"/>
        <a:ext cx="6612458" cy="572260"/>
      </dsp:txXfrm>
    </dsp:sp>
    <dsp:sp modelId="{6282058B-4FED-45DB-BF5D-24F5B25FEAEE}">
      <dsp:nvSpPr>
        <dsp:cNvPr id="0" name=""/>
        <dsp:cNvSpPr/>
      </dsp:nvSpPr>
      <dsp:spPr>
        <a:xfrm rot="5400000">
          <a:off x="-146348" y="2622258"/>
          <a:ext cx="975656" cy="682959"/>
        </a:xfrm>
        <a:prstGeom prst="chevron">
          <a:avLst/>
        </a:prstGeom>
        <a:solidFill>
          <a:schemeClr val="accent1"/>
        </a:solidFill>
        <a:ln w="6350" cap="flat" cmpd="sng" algn="ctr">
          <a:solidFill>
            <a:schemeClr val="accent5">
              <a:hueOff val="-7353344"/>
              <a:satOff val="-10228"/>
              <a:lumOff val="-3922"/>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dirty="0"/>
        </a:p>
      </dsp:txBody>
      <dsp:txXfrm rot="-5400000">
        <a:off x="1" y="2817390"/>
        <a:ext cx="682959" cy="292697"/>
      </dsp:txXfrm>
    </dsp:sp>
    <dsp:sp modelId="{1770ECAF-6B4C-4C84-860E-5393EAF1B070}">
      <dsp:nvSpPr>
        <dsp:cNvPr id="0" name=""/>
        <dsp:cNvSpPr/>
      </dsp:nvSpPr>
      <dsp:spPr>
        <a:xfrm rot="5400000">
          <a:off x="3687579" y="-528709"/>
          <a:ext cx="634176" cy="6643416"/>
        </a:xfrm>
        <a:prstGeom prst="round2SameRect">
          <a:avLst/>
        </a:prstGeom>
        <a:solidFill>
          <a:schemeClr val="lt1">
            <a:alpha val="90000"/>
            <a:hueOff val="0"/>
            <a:satOff val="0"/>
            <a:lumOff val="0"/>
            <a:alphaOff val="0"/>
          </a:schemeClr>
        </a:solidFill>
        <a:ln w="6350" cap="flat" cmpd="sng" algn="ctr">
          <a:solidFill>
            <a:schemeClr val="accent5">
              <a:hueOff val="-7353344"/>
              <a:satOff val="-10228"/>
              <a:lumOff val="-3922"/>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Ran a total of 6 different load/performance tests throughout the 16 hour session.  These test included maximum load “spike” tests and endurance tests.</a:t>
          </a:r>
          <a:endParaRPr lang="en-US" sz="1600" kern="1200" dirty="0"/>
        </a:p>
      </dsp:txBody>
      <dsp:txXfrm rot="-5400000">
        <a:off x="682959" y="2506869"/>
        <a:ext cx="6612458" cy="57226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DFAB77-EC7B-40B9-B1D4-DF0D467FF723}">
      <dsp:nvSpPr>
        <dsp:cNvPr id="0" name=""/>
        <dsp:cNvSpPr/>
      </dsp:nvSpPr>
      <dsp:spPr>
        <a:xfrm rot="5400000">
          <a:off x="-153403" y="154457"/>
          <a:ext cx="1022690" cy="715883"/>
        </a:xfrm>
        <a:prstGeom prst="chevron">
          <a:avLst/>
        </a:prstGeom>
        <a:solidFill>
          <a:schemeClr val="accent1"/>
        </a:soli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endParaRPr lang="en-US" sz="2000" kern="1200" dirty="0"/>
        </a:p>
      </dsp:txBody>
      <dsp:txXfrm rot="-5400000">
        <a:off x="1" y="358996"/>
        <a:ext cx="715883" cy="306807"/>
      </dsp:txXfrm>
    </dsp:sp>
    <dsp:sp modelId="{B095CD4D-9CCC-4F4E-9A50-2CA2F3C16DF6}">
      <dsp:nvSpPr>
        <dsp:cNvPr id="0" name=""/>
        <dsp:cNvSpPr/>
      </dsp:nvSpPr>
      <dsp:spPr>
        <a:xfrm rot="5400000">
          <a:off x="3688755" y="-2971817"/>
          <a:ext cx="664749" cy="6610492"/>
        </a:xfrm>
        <a:prstGeom prst="round2SameRect">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US" sz="1900" kern="1200" dirty="0" smtClean="0"/>
            <a:t>Added additional resources to our VM SQL Cluster.  2 CPUs and 14 additional GBs of RAM.</a:t>
          </a:r>
          <a:endParaRPr lang="en-US" sz="1900" kern="1200" dirty="0"/>
        </a:p>
      </dsp:txBody>
      <dsp:txXfrm rot="-5400000">
        <a:off x="715884" y="33504"/>
        <a:ext cx="6578042" cy="599849"/>
      </dsp:txXfrm>
    </dsp:sp>
    <dsp:sp modelId="{D806A500-7A9D-48CB-8ACF-3FB924316CC8}">
      <dsp:nvSpPr>
        <dsp:cNvPr id="0" name=""/>
        <dsp:cNvSpPr/>
      </dsp:nvSpPr>
      <dsp:spPr>
        <a:xfrm rot="5400000">
          <a:off x="-153403" y="971037"/>
          <a:ext cx="1022690" cy="715883"/>
        </a:xfrm>
        <a:prstGeom prst="chevron">
          <a:avLst/>
        </a:prstGeom>
        <a:solidFill>
          <a:schemeClr val="accent1"/>
        </a:solidFill>
        <a:ln w="6350" cap="flat" cmpd="sng" algn="ctr">
          <a:solidFill>
            <a:schemeClr val="accent5">
              <a:hueOff val="-3676672"/>
              <a:satOff val="-5114"/>
              <a:lumOff val="-1961"/>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endParaRPr lang="en-US" sz="2000" kern="1200" dirty="0"/>
        </a:p>
      </dsp:txBody>
      <dsp:txXfrm rot="-5400000">
        <a:off x="1" y="1175576"/>
        <a:ext cx="715883" cy="306807"/>
      </dsp:txXfrm>
    </dsp:sp>
    <dsp:sp modelId="{EEC2DC9F-BABA-482B-BB50-56BA60CE0775}">
      <dsp:nvSpPr>
        <dsp:cNvPr id="0" name=""/>
        <dsp:cNvSpPr/>
      </dsp:nvSpPr>
      <dsp:spPr>
        <a:xfrm rot="5400000">
          <a:off x="3688755" y="-2155238"/>
          <a:ext cx="664749" cy="6610492"/>
        </a:xfrm>
        <a:prstGeom prst="round2SameRect">
          <a:avLst/>
        </a:prstGeom>
        <a:solidFill>
          <a:schemeClr val="lt1">
            <a:alpha val="90000"/>
            <a:hueOff val="0"/>
            <a:satOff val="0"/>
            <a:lumOff val="0"/>
            <a:alphaOff val="0"/>
          </a:schemeClr>
        </a:solidFill>
        <a:ln w="6350" cap="flat" cmpd="sng" algn="ctr">
          <a:solidFill>
            <a:schemeClr val="accent5">
              <a:hueOff val="-3676672"/>
              <a:satOff val="-5114"/>
              <a:lumOff val="-1961"/>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US" sz="1900" kern="1200" dirty="0" smtClean="0">
              <a:solidFill>
                <a:srgbClr val="FF0000"/>
              </a:solidFill>
            </a:rPr>
            <a:t>Don Keene and his test team logged into the system during the load test to see what actual performance looked like.</a:t>
          </a:r>
          <a:endParaRPr lang="en-US" sz="1900" kern="1200" dirty="0">
            <a:solidFill>
              <a:srgbClr val="FF0000"/>
            </a:solidFill>
          </a:endParaRPr>
        </a:p>
      </dsp:txBody>
      <dsp:txXfrm rot="-5400000">
        <a:off x="715884" y="850083"/>
        <a:ext cx="6578042" cy="599849"/>
      </dsp:txXfrm>
    </dsp:sp>
    <dsp:sp modelId="{51D09EBD-A0B1-44C6-A954-4CE0E3ED2349}">
      <dsp:nvSpPr>
        <dsp:cNvPr id="0" name=""/>
        <dsp:cNvSpPr/>
      </dsp:nvSpPr>
      <dsp:spPr>
        <a:xfrm rot="5400000">
          <a:off x="-153403" y="1787616"/>
          <a:ext cx="1022690" cy="715883"/>
        </a:xfrm>
        <a:prstGeom prst="chevron">
          <a:avLst/>
        </a:prstGeom>
        <a:solidFill>
          <a:schemeClr val="accent1"/>
        </a:solidFill>
        <a:ln w="6350" cap="flat" cmpd="sng" algn="ctr">
          <a:solidFill>
            <a:schemeClr val="accent5">
              <a:hueOff val="-7353344"/>
              <a:satOff val="-10228"/>
              <a:lumOff val="-3922"/>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endParaRPr lang="en-US" sz="2000" kern="1200" dirty="0"/>
        </a:p>
      </dsp:txBody>
      <dsp:txXfrm rot="-5400000">
        <a:off x="1" y="1992155"/>
        <a:ext cx="715883" cy="306807"/>
      </dsp:txXfrm>
    </dsp:sp>
    <dsp:sp modelId="{B255AD5C-1560-401E-9DDC-0C93633BC2C7}">
      <dsp:nvSpPr>
        <dsp:cNvPr id="0" name=""/>
        <dsp:cNvSpPr/>
      </dsp:nvSpPr>
      <dsp:spPr>
        <a:xfrm rot="5400000">
          <a:off x="3688755" y="-1338658"/>
          <a:ext cx="664749" cy="6610492"/>
        </a:xfrm>
        <a:prstGeom prst="round2SameRect">
          <a:avLst/>
        </a:prstGeom>
        <a:solidFill>
          <a:schemeClr val="lt1">
            <a:alpha val="90000"/>
            <a:hueOff val="0"/>
            <a:satOff val="0"/>
            <a:lumOff val="0"/>
            <a:alphaOff val="0"/>
          </a:schemeClr>
        </a:solidFill>
        <a:ln w="6350" cap="flat" cmpd="sng" algn="ctr">
          <a:solidFill>
            <a:schemeClr val="accent5">
              <a:hueOff val="-7353344"/>
              <a:satOff val="-10228"/>
              <a:lumOff val="-3922"/>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US" sz="1900" kern="1200" dirty="0" smtClean="0"/>
            <a:t>Dropped down to 30 concurrent users putting a load onto the system and slowed down the robots to human speed.</a:t>
          </a:r>
          <a:endParaRPr lang="en-US" sz="1900" kern="1200" dirty="0"/>
        </a:p>
      </dsp:txBody>
      <dsp:txXfrm rot="-5400000">
        <a:off x="715884" y="1666663"/>
        <a:ext cx="6578042" cy="59984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DFAB77-EC7B-40B9-B1D4-DF0D467FF723}">
      <dsp:nvSpPr>
        <dsp:cNvPr id="0" name=""/>
        <dsp:cNvSpPr/>
      </dsp:nvSpPr>
      <dsp:spPr>
        <a:xfrm rot="5400000">
          <a:off x="-146348" y="149180"/>
          <a:ext cx="975656" cy="682959"/>
        </a:xfrm>
        <a:prstGeom prst="chevron">
          <a:avLst/>
        </a:prstGeom>
        <a:solidFill>
          <a:schemeClr val="accent1"/>
        </a:soli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dirty="0"/>
        </a:p>
      </dsp:txBody>
      <dsp:txXfrm rot="-5400000">
        <a:off x="1" y="344312"/>
        <a:ext cx="682959" cy="292697"/>
      </dsp:txXfrm>
    </dsp:sp>
    <dsp:sp modelId="{B095CD4D-9CCC-4F4E-9A50-2CA2F3C16DF6}">
      <dsp:nvSpPr>
        <dsp:cNvPr id="0" name=""/>
        <dsp:cNvSpPr/>
      </dsp:nvSpPr>
      <dsp:spPr>
        <a:xfrm rot="5400000">
          <a:off x="3687579" y="-3001787"/>
          <a:ext cx="634176" cy="6643416"/>
        </a:xfrm>
        <a:prstGeom prst="round2SameRect">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b="0" kern="1200" dirty="0" smtClean="0"/>
            <a:t>Continue User Acceptance Testing</a:t>
          </a:r>
          <a:endParaRPr lang="en-US" sz="2400" b="0" kern="1200" dirty="0"/>
        </a:p>
      </dsp:txBody>
      <dsp:txXfrm rot="-5400000">
        <a:off x="682959" y="33791"/>
        <a:ext cx="6612458" cy="572260"/>
      </dsp:txXfrm>
    </dsp:sp>
    <dsp:sp modelId="{D806A500-7A9D-48CB-8ACF-3FB924316CC8}">
      <dsp:nvSpPr>
        <dsp:cNvPr id="0" name=""/>
        <dsp:cNvSpPr/>
      </dsp:nvSpPr>
      <dsp:spPr>
        <a:xfrm rot="5400000">
          <a:off x="-146348" y="973540"/>
          <a:ext cx="975656" cy="682959"/>
        </a:xfrm>
        <a:prstGeom prst="chevron">
          <a:avLst/>
        </a:prstGeom>
        <a:solidFill>
          <a:schemeClr val="accent1"/>
        </a:solidFill>
        <a:ln w="6350" cap="flat" cmpd="sng" algn="ctr">
          <a:solidFill>
            <a:schemeClr val="accent5">
              <a:hueOff val="-2451115"/>
              <a:satOff val="-3409"/>
              <a:lumOff val="-1307"/>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dirty="0"/>
        </a:p>
      </dsp:txBody>
      <dsp:txXfrm rot="-5400000">
        <a:off x="1" y="1168672"/>
        <a:ext cx="682959" cy="292697"/>
      </dsp:txXfrm>
    </dsp:sp>
    <dsp:sp modelId="{EEC2DC9F-BABA-482B-BB50-56BA60CE0775}">
      <dsp:nvSpPr>
        <dsp:cNvPr id="0" name=""/>
        <dsp:cNvSpPr/>
      </dsp:nvSpPr>
      <dsp:spPr>
        <a:xfrm rot="5400000">
          <a:off x="3687579" y="-2177428"/>
          <a:ext cx="634176" cy="6643416"/>
        </a:xfrm>
        <a:prstGeom prst="round2SameRect">
          <a:avLst/>
        </a:prstGeom>
        <a:solidFill>
          <a:schemeClr val="lt1">
            <a:alpha val="90000"/>
            <a:hueOff val="0"/>
            <a:satOff val="0"/>
            <a:lumOff val="0"/>
            <a:alphaOff val="0"/>
          </a:schemeClr>
        </a:solidFill>
        <a:ln w="6350" cap="flat" cmpd="sng" algn="ctr">
          <a:solidFill>
            <a:schemeClr val="accent5">
              <a:hueOff val="-2451115"/>
              <a:satOff val="-3409"/>
              <a:lumOff val="-1307"/>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Complete validation of data synchronization process in TEST</a:t>
          </a:r>
          <a:endParaRPr lang="en-US" sz="2400" b="0" kern="1200" dirty="0"/>
        </a:p>
      </dsp:txBody>
      <dsp:txXfrm rot="-5400000">
        <a:off x="682959" y="858150"/>
        <a:ext cx="6612458" cy="572260"/>
      </dsp:txXfrm>
    </dsp:sp>
    <dsp:sp modelId="{51D09EBD-A0B1-44C6-A954-4CE0E3ED2349}">
      <dsp:nvSpPr>
        <dsp:cNvPr id="0" name=""/>
        <dsp:cNvSpPr/>
      </dsp:nvSpPr>
      <dsp:spPr>
        <a:xfrm rot="5400000">
          <a:off x="-146348" y="1797899"/>
          <a:ext cx="975656" cy="682959"/>
        </a:xfrm>
        <a:prstGeom prst="chevron">
          <a:avLst/>
        </a:prstGeom>
        <a:solidFill>
          <a:schemeClr val="accent1"/>
        </a:solidFill>
        <a:ln w="6350" cap="flat" cmpd="sng" algn="ctr">
          <a:solidFill>
            <a:schemeClr val="accent5">
              <a:hueOff val="-4902230"/>
              <a:satOff val="-6819"/>
              <a:lumOff val="-2615"/>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dirty="0"/>
        </a:p>
      </dsp:txBody>
      <dsp:txXfrm rot="-5400000">
        <a:off x="1" y="1993031"/>
        <a:ext cx="682959" cy="292697"/>
      </dsp:txXfrm>
    </dsp:sp>
    <dsp:sp modelId="{B255AD5C-1560-401E-9DDC-0C93633BC2C7}">
      <dsp:nvSpPr>
        <dsp:cNvPr id="0" name=""/>
        <dsp:cNvSpPr/>
      </dsp:nvSpPr>
      <dsp:spPr>
        <a:xfrm rot="5400000">
          <a:off x="3687579" y="-1353068"/>
          <a:ext cx="634176" cy="6643416"/>
        </a:xfrm>
        <a:prstGeom prst="round2SameRect">
          <a:avLst/>
        </a:prstGeom>
        <a:solidFill>
          <a:schemeClr val="lt1">
            <a:alpha val="90000"/>
            <a:hueOff val="0"/>
            <a:satOff val="0"/>
            <a:lumOff val="0"/>
            <a:alphaOff val="0"/>
          </a:schemeClr>
        </a:solidFill>
        <a:ln w="6350" cap="flat" cmpd="sng" algn="ctr">
          <a:solidFill>
            <a:schemeClr val="accent5">
              <a:hueOff val="-4902230"/>
              <a:satOff val="-6819"/>
              <a:lumOff val="-2615"/>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Validate spatial reconfiguration and widget in TEST</a:t>
          </a:r>
          <a:endParaRPr lang="en-US" sz="2400" kern="1200" dirty="0"/>
        </a:p>
      </dsp:txBody>
      <dsp:txXfrm rot="-5400000">
        <a:off x="682959" y="1682510"/>
        <a:ext cx="6612458" cy="572260"/>
      </dsp:txXfrm>
    </dsp:sp>
    <dsp:sp modelId="{6282058B-4FED-45DB-BF5D-24F5B25FEAEE}">
      <dsp:nvSpPr>
        <dsp:cNvPr id="0" name=""/>
        <dsp:cNvSpPr/>
      </dsp:nvSpPr>
      <dsp:spPr>
        <a:xfrm rot="5400000">
          <a:off x="-146348" y="2622258"/>
          <a:ext cx="975656" cy="682959"/>
        </a:xfrm>
        <a:prstGeom prst="chevron">
          <a:avLst/>
        </a:prstGeom>
        <a:solidFill>
          <a:schemeClr val="accent1"/>
        </a:solidFill>
        <a:ln w="6350" cap="flat" cmpd="sng" algn="ctr">
          <a:solidFill>
            <a:schemeClr val="accent5">
              <a:hueOff val="-7353344"/>
              <a:satOff val="-10228"/>
              <a:lumOff val="-3922"/>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dirty="0"/>
        </a:p>
      </dsp:txBody>
      <dsp:txXfrm rot="-5400000">
        <a:off x="1" y="2817390"/>
        <a:ext cx="682959" cy="292697"/>
      </dsp:txXfrm>
    </dsp:sp>
    <dsp:sp modelId="{1770ECAF-6B4C-4C84-860E-5393EAF1B070}">
      <dsp:nvSpPr>
        <dsp:cNvPr id="0" name=""/>
        <dsp:cNvSpPr/>
      </dsp:nvSpPr>
      <dsp:spPr>
        <a:xfrm rot="5400000">
          <a:off x="3687579" y="-528709"/>
          <a:ext cx="634176" cy="6643416"/>
        </a:xfrm>
        <a:prstGeom prst="round2SameRect">
          <a:avLst/>
        </a:prstGeom>
        <a:solidFill>
          <a:schemeClr val="lt1">
            <a:alpha val="90000"/>
            <a:hueOff val="0"/>
            <a:satOff val="0"/>
            <a:lumOff val="0"/>
            <a:alphaOff val="0"/>
          </a:schemeClr>
        </a:solidFill>
        <a:ln w="6350" cap="flat" cmpd="sng" algn="ctr">
          <a:solidFill>
            <a:schemeClr val="accent5">
              <a:hueOff val="-7353344"/>
              <a:satOff val="-10228"/>
              <a:lumOff val="-3922"/>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Continue to build out Maximo PROD</a:t>
          </a:r>
          <a:endParaRPr lang="en-US" sz="2400" kern="1200" dirty="0"/>
        </a:p>
      </dsp:txBody>
      <dsp:txXfrm rot="-5400000">
        <a:off x="682959" y="2506869"/>
        <a:ext cx="6612458" cy="57226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DFAB77-EC7B-40B9-B1D4-DF0D467FF723}">
      <dsp:nvSpPr>
        <dsp:cNvPr id="0" name=""/>
        <dsp:cNvSpPr/>
      </dsp:nvSpPr>
      <dsp:spPr>
        <a:xfrm rot="5400000">
          <a:off x="-153253" y="155604"/>
          <a:ext cx="1021692" cy="715184"/>
        </a:xfrm>
        <a:prstGeom prst="chevron">
          <a:avLst/>
        </a:prstGeom>
        <a:solidFill>
          <a:schemeClr val="accent1"/>
        </a:soli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endParaRPr lang="en-US" sz="2000" kern="1200" dirty="0"/>
        </a:p>
      </dsp:txBody>
      <dsp:txXfrm rot="-5400000">
        <a:off x="1" y="359942"/>
        <a:ext cx="715184" cy="306508"/>
      </dsp:txXfrm>
    </dsp:sp>
    <dsp:sp modelId="{B095CD4D-9CCC-4F4E-9A50-2CA2F3C16DF6}">
      <dsp:nvSpPr>
        <dsp:cNvPr id="0" name=""/>
        <dsp:cNvSpPr/>
      </dsp:nvSpPr>
      <dsp:spPr>
        <a:xfrm rot="5400000">
          <a:off x="3688730" y="-2971195"/>
          <a:ext cx="664099" cy="6611191"/>
        </a:xfrm>
        <a:prstGeom prst="round2SameRect">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smtClean="0"/>
            <a:t>Prep for Load/Performance Test #2 on physical hardware and with Spatial fully configured in TEST</a:t>
          </a:r>
          <a:endParaRPr lang="en-US" sz="2200" kern="1200" dirty="0"/>
        </a:p>
      </dsp:txBody>
      <dsp:txXfrm rot="-5400000">
        <a:off x="715185" y="34769"/>
        <a:ext cx="6578772" cy="599261"/>
      </dsp:txXfrm>
    </dsp:sp>
    <dsp:sp modelId="{D806A500-7A9D-48CB-8ACF-3FB924316CC8}">
      <dsp:nvSpPr>
        <dsp:cNvPr id="0" name=""/>
        <dsp:cNvSpPr/>
      </dsp:nvSpPr>
      <dsp:spPr>
        <a:xfrm rot="5400000">
          <a:off x="-153253" y="971386"/>
          <a:ext cx="1021692" cy="715184"/>
        </a:xfrm>
        <a:prstGeom prst="chevron">
          <a:avLst/>
        </a:prstGeom>
        <a:solidFill>
          <a:schemeClr val="accent1"/>
        </a:solidFill>
        <a:ln w="6350" cap="flat" cmpd="sng" algn="ctr">
          <a:solidFill>
            <a:schemeClr val="accent5">
              <a:hueOff val="-3676672"/>
              <a:satOff val="-5114"/>
              <a:lumOff val="-1961"/>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endParaRPr lang="en-US" sz="2000" kern="1200" dirty="0"/>
        </a:p>
      </dsp:txBody>
      <dsp:txXfrm rot="-5400000">
        <a:off x="1" y="1175724"/>
        <a:ext cx="715184" cy="306508"/>
      </dsp:txXfrm>
    </dsp:sp>
    <dsp:sp modelId="{EEC2DC9F-BABA-482B-BB50-56BA60CE0775}">
      <dsp:nvSpPr>
        <dsp:cNvPr id="0" name=""/>
        <dsp:cNvSpPr/>
      </dsp:nvSpPr>
      <dsp:spPr>
        <a:xfrm rot="5400000">
          <a:off x="3688730" y="-2155412"/>
          <a:ext cx="664099" cy="6611191"/>
        </a:xfrm>
        <a:prstGeom prst="round2SameRect">
          <a:avLst/>
        </a:prstGeom>
        <a:solidFill>
          <a:schemeClr val="lt1">
            <a:alpha val="90000"/>
            <a:hueOff val="0"/>
            <a:satOff val="0"/>
            <a:lumOff val="0"/>
            <a:alphaOff val="0"/>
          </a:schemeClr>
        </a:solidFill>
        <a:ln w="6350" cap="flat" cmpd="sng" algn="ctr">
          <a:solidFill>
            <a:schemeClr val="accent5">
              <a:hueOff val="-3676672"/>
              <a:satOff val="-5114"/>
              <a:lumOff val="-1961"/>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endParaRPr lang="en-US" sz="2400" kern="1200" dirty="0"/>
        </a:p>
      </dsp:txBody>
      <dsp:txXfrm rot="-5400000">
        <a:off x="715185" y="850552"/>
        <a:ext cx="6578772" cy="599261"/>
      </dsp:txXfrm>
    </dsp:sp>
    <dsp:sp modelId="{51D09EBD-A0B1-44C6-A954-4CE0E3ED2349}">
      <dsp:nvSpPr>
        <dsp:cNvPr id="0" name=""/>
        <dsp:cNvSpPr/>
      </dsp:nvSpPr>
      <dsp:spPr>
        <a:xfrm rot="5400000">
          <a:off x="-153253" y="1787168"/>
          <a:ext cx="1021692" cy="715184"/>
        </a:xfrm>
        <a:prstGeom prst="chevron">
          <a:avLst/>
        </a:prstGeom>
        <a:solidFill>
          <a:schemeClr val="accent1"/>
        </a:solidFill>
        <a:ln w="6350" cap="flat" cmpd="sng" algn="ctr">
          <a:solidFill>
            <a:schemeClr val="accent5">
              <a:hueOff val="-7353344"/>
              <a:satOff val="-10228"/>
              <a:lumOff val="-3922"/>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endParaRPr lang="en-US" sz="2000" kern="1200" dirty="0"/>
        </a:p>
      </dsp:txBody>
      <dsp:txXfrm rot="-5400000">
        <a:off x="1" y="1991506"/>
        <a:ext cx="715184" cy="306508"/>
      </dsp:txXfrm>
    </dsp:sp>
    <dsp:sp modelId="{B255AD5C-1560-401E-9DDC-0C93633BC2C7}">
      <dsp:nvSpPr>
        <dsp:cNvPr id="0" name=""/>
        <dsp:cNvSpPr/>
      </dsp:nvSpPr>
      <dsp:spPr>
        <a:xfrm rot="5400000">
          <a:off x="3688730" y="-1339630"/>
          <a:ext cx="664099" cy="6611191"/>
        </a:xfrm>
        <a:prstGeom prst="round2SameRect">
          <a:avLst/>
        </a:prstGeom>
        <a:solidFill>
          <a:schemeClr val="lt1">
            <a:alpha val="90000"/>
            <a:hueOff val="0"/>
            <a:satOff val="0"/>
            <a:lumOff val="0"/>
            <a:alphaOff val="0"/>
          </a:schemeClr>
        </a:solidFill>
        <a:ln w="6350" cap="flat" cmpd="sng" algn="ctr">
          <a:solidFill>
            <a:schemeClr val="accent5">
              <a:hueOff val="-7353344"/>
              <a:satOff val="-10228"/>
              <a:lumOff val="-3922"/>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endParaRPr lang="en-US" sz="2400" kern="1200" dirty="0"/>
        </a:p>
      </dsp:txBody>
      <dsp:txXfrm rot="-5400000">
        <a:off x="715185" y="1666334"/>
        <a:ext cx="6578772" cy="599261"/>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E73F4A-B9FD-4BBC-9275-D3BBBFEF0334}" type="datetimeFigureOut">
              <a:rPr lang="en-IN" smtClean="0"/>
              <a:t>14-09-2022</a:t>
            </a:fld>
            <a:endParaRPr lang="en-IN"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32C029-F252-49B4-9155-A90C9408CB7D}" type="slidenum">
              <a:rPr lang="en-IN" smtClean="0"/>
              <a:t>‹#›</a:t>
            </a:fld>
            <a:endParaRPr lang="en-IN" dirty="0"/>
          </a:p>
        </p:txBody>
      </p:sp>
    </p:spTree>
    <p:extLst>
      <p:ext uri="{BB962C8B-B14F-4D97-AF65-F5344CB8AC3E}">
        <p14:creationId xmlns:p14="http://schemas.microsoft.com/office/powerpoint/2010/main" val="3678408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645431D-F45A-4464-BF8E-4B3916686B9E}" type="datetimeFigureOut">
              <a:rPr lang="en-IN" smtClean="0"/>
              <a:t>14-09-2022</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08BF9960-3135-41D6-AD6E-4C092E18F5DC}" type="slidenum">
              <a:rPr lang="en-IN" smtClean="0"/>
              <a:t>‹#›</a:t>
            </a:fld>
            <a:endParaRPr lang="en-IN" dirty="0"/>
          </a:p>
        </p:txBody>
      </p:sp>
    </p:spTree>
    <p:extLst>
      <p:ext uri="{BB962C8B-B14F-4D97-AF65-F5344CB8AC3E}">
        <p14:creationId xmlns:p14="http://schemas.microsoft.com/office/powerpoint/2010/main" val="966820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45431D-F45A-4464-BF8E-4B3916686B9E}" type="datetimeFigureOut">
              <a:rPr lang="en-IN" smtClean="0"/>
              <a:t>14-09-2022</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08BF9960-3135-41D6-AD6E-4C092E18F5DC}" type="slidenum">
              <a:rPr lang="en-IN" smtClean="0"/>
              <a:t>‹#›</a:t>
            </a:fld>
            <a:endParaRPr lang="en-IN" dirty="0"/>
          </a:p>
        </p:txBody>
      </p:sp>
    </p:spTree>
    <p:extLst>
      <p:ext uri="{BB962C8B-B14F-4D97-AF65-F5344CB8AC3E}">
        <p14:creationId xmlns:p14="http://schemas.microsoft.com/office/powerpoint/2010/main" val="1312761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45431D-F45A-4464-BF8E-4B3916686B9E}" type="datetimeFigureOut">
              <a:rPr lang="en-IN" smtClean="0"/>
              <a:t>14-09-2022</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08BF9960-3135-41D6-AD6E-4C092E18F5DC}" type="slidenum">
              <a:rPr lang="en-IN" smtClean="0"/>
              <a:t>‹#›</a:t>
            </a:fld>
            <a:endParaRPr lang="en-IN" dirty="0"/>
          </a:p>
        </p:txBody>
      </p:sp>
    </p:spTree>
    <p:extLst>
      <p:ext uri="{BB962C8B-B14F-4D97-AF65-F5344CB8AC3E}">
        <p14:creationId xmlns:p14="http://schemas.microsoft.com/office/powerpoint/2010/main" val="3713166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45431D-F45A-4464-BF8E-4B3916686B9E}" type="datetimeFigureOut">
              <a:rPr lang="en-IN" smtClean="0"/>
              <a:t>14-09-2022</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08BF9960-3135-41D6-AD6E-4C092E18F5DC}" type="slidenum">
              <a:rPr lang="en-IN" smtClean="0"/>
              <a:t>‹#›</a:t>
            </a:fld>
            <a:endParaRPr lang="en-IN" dirty="0"/>
          </a:p>
        </p:txBody>
      </p:sp>
    </p:spTree>
    <p:extLst>
      <p:ext uri="{BB962C8B-B14F-4D97-AF65-F5344CB8AC3E}">
        <p14:creationId xmlns:p14="http://schemas.microsoft.com/office/powerpoint/2010/main" val="1263961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645431D-F45A-4464-BF8E-4B3916686B9E}" type="datetimeFigureOut">
              <a:rPr lang="en-IN" smtClean="0"/>
              <a:t>14-09-2022</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08BF9960-3135-41D6-AD6E-4C092E18F5DC}" type="slidenum">
              <a:rPr lang="en-IN" smtClean="0"/>
              <a:t>‹#›</a:t>
            </a:fld>
            <a:endParaRPr lang="en-IN" dirty="0"/>
          </a:p>
        </p:txBody>
      </p:sp>
    </p:spTree>
    <p:extLst>
      <p:ext uri="{BB962C8B-B14F-4D97-AF65-F5344CB8AC3E}">
        <p14:creationId xmlns:p14="http://schemas.microsoft.com/office/powerpoint/2010/main" val="310834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645431D-F45A-4464-BF8E-4B3916686B9E}" type="datetimeFigureOut">
              <a:rPr lang="en-IN" smtClean="0"/>
              <a:t>14-09-2022</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08BF9960-3135-41D6-AD6E-4C092E18F5DC}" type="slidenum">
              <a:rPr lang="en-IN" smtClean="0"/>
              <a:t>‹#›</a:t>
            </a:fld>
            <a:endParaRPr lang="en-IN" dirty="0"/>
          </a:p>
        </p:txBody>
      </p:sp>
    </p:spTree>
    <p:extLst>
      <p:ext uri="{BB962C8B-B14F-4D97-AF65-F5344CB8AC3E}">
        <p14:creationId xmlns:p14="http://schemas.microsoft.com/office/powerpoint/2010/main" val="297548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5431D-F45A-4464-BF8E-4B3916686B9E}" type="datetimeFigureOut">
              <a:rPr lang="en-IN" smtClean="0"/>
              <a:t>14-09-2022</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08BF9960-3135-41D6-AD6E-4C092E18F5DC}" type="slidenum">
              <a:rPr lang="en-IN" smtClean="0"/>
              <a:t>‹#›</a:t>
            </a:fld>
            <a:endParaRPr lang="en-IN" dirty="0"/>
          </a:p>
        </p:txBody>
      </p:sp>
    </p:spTree>
    <p:extLst>
      <p:ext uri="{BB962C8B-B14F-4D97-AF65-F5344CB8AC3E}">
        <p14:creationId xmlns:p14="http://schemas.microsoft.com/office/powerpoint/2010/main" val="1247558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645431D-F45A-4464-BF8E-4B3916686B9E}" type="datetimeFigureOut">
              <a:rPr lang="en-IN" smtClean="0"/>
              <a:t>14-09-2022</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08BF9960-3135-41D6-AD6E-4C092E18F5DC}" type="slidenum">
              <a:rPr lang="en-IN" smtClean="0"/>
              <a:t>‹#›</a:t>
            </a:fld>
            <a:endParaRPr lang="en-IN" dirty="0"/>
          </a:p>
        </p:txBody>
      </p:sp>
    </p:spTree>
    <p:extLst>
      <p:ext uri="{BB962C8B-B14F-4D97-AF65-F5344CB8AC3E}">
        <p14:creationId xmlns:p14="http://schemas.microsoft.com/office/powerpoint/2010/main" val="609857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45431D-F45A-4464-BF8E-4B3916686B9E}" type="datetimeFigureOut">
              <a:rPr lang="en-IN" smtClean="0"/>
              <a:t>14-09-2022</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08BF9960-3135-41D6-AD6E-4C092E18F5DC}" type="slidenum">
              <a:rPr lang="en-IN" smtClean="0"/>
              <a:t>‹#›</a:t>
            </a:fld>
            <a:endParaRPr lang="en-IN" dirty="0"/>
          </a:p>
        </p:txBody>
      </p:sp>
    </p:spTree>
    <p:extLst>
      <p:ext uri="{BB962C8B-B14F-4D97-AF65-F5344CB8AC3E}">
        <p14:creationId xmlns:p14="http://schemas.microsoft.com/office/powerpoint/2010/main" val="3846849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645431D-F45A-4464-BF8E-4B3916686B9E}" type="datetimeFigureOut">
              <a:rPr lang="en-IN" smtClean="0"/>
              <a:t>14-09-2022</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08BF9960-3135-41D6-AD6E-4C092E18F5DC}" type="slidenum">
              <a:rPr lang="en-IN" smtClean="0"/>
              <a:t>‹#›</a:t>
            </a:fld>
            <a:endParaRPr lang="en-IN" dirty="0"/>
          </a:p>
        </p:txBody>
      </p:sp>
    </p:spTree>
    <p:extLst>
      <p:ext uri="{BB962C8B-B14F-4D97-AF65-F5344CB8AC3E}">
        <p14:creationId xmlns:p14="http://schemas.microsoft.com/office/powerpoint/2010/main" val="2736249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645431D-F45A-4464-BF8E-4B3916686B9E}" type="datetimeFigureOut">
              <a:rPr lang="en-IN" smtClean="0"/>
              <a:t>14-09-2022</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08BF9960-3135-41D6-AD6E-4C092E18F5DC}" type="slidenum">
              <a:rPr lang="en-IN" smtClean="0"/>
              <a:t>‹#›</a:t>
            </a:fld>
            <a:endParaRPr lang="en-IN" dirty="0"/>
          </a:p>
        </p:txBody>
      </p:sp>
    </p:spTree>
    <p:extLst>
      <p:ext uri="{BB962C8B-B14F-4D97-AF65-F5344CB8AC3E}">
        <p14:creationId xmlns:p14="http://schemas.microsoft.com/office/powerpoint/2010/main" val="3076452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45431D-F45A-4464-BF8E-4B3916686B9E}" type="datetimeFigureOut">
              <a:rPr lang="en-IN" smtClean="0"/>
              <a:t>14-09-2022</a:t>
            </a:fld>
            <a:endParaRPr lang="en-IN"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BF9960-3135-41D6-AD6E-4C092E18F5DC}" type="slidenum">
              <a:rPr lang="en-IN" smtClean="0"/>
              <a:t>‹#›</a:t>
            </a:fld>
            <a:endParaRPr lang="en-IN" dirty="0"/>
          </a:p>
        </p:txBody>
      </p:sp>
    </p:spTree>
    <p:extLst>
      <p:ext uri="{BB962C8B-B14F-4D97-AF65-F5344CB8AC3E}">
        <p14:creationId xmlns:p14="http://schemas.microsoft.com/office/powerpoint/2010/main" val="17859824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8.xml"/><Relationship Id="rId3" Type="http://schemas.openxmlformats.org/officeDocument/2006/relationships/diagramLayout" Target="../diagrams/layout7.xml"/><Relationship Id="rId7" Type="http://schemas.openxmlformats.org/officeDocument/2006/relationships/diagramData" Target="../diagrams/data8.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11" Type="http://schemas.microsoft.com/office/2007/relationships/diagramDrawing" Target="../diagrams/drawing8.xml"/><Relationship Id="rId5" Type="http://schemas.openxmlformats.org/officeDocument/2006/relationships/diagramColors" Target="../diagrams/colors7.xml"/><Relationship Id="rId10" Type="http://schemas.openxmlformats.org/officeDocument/2006/relationships/diagramColors" Target="../diagrams/colors8.xml"/><Relationship Id="rId4" Type="http://schemas.openxmlformats.org/officeDocument/2006/relationships/diagramQuickStyle" Target="../diagrams/quickStyle7.xml"/><Relationship Id="rId9"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747"/>
            <a:ext cx="9144000" cy="6850505"/>
          </a:xfrm>
          <a:prstGeom prst="rect">
            <a:avLst/>
          </a:prstGeom>
        </p:spPr>
      </p:pic>
      <p:sp>
        <p:nvSpPr>
          <p:cNvPr id="4" name="Title 3"/>
          <p:cNvSpPr txBox="1">
            <a:spLocks/>
          </p:cNvSpPr>
          <p:nvPr/>
        </p:nvSpPr>
        <p:spPr>
          <a:xfrm>
            <a:off x="227012" y="1381990"/>
            <a:ext cx="8689976" cy="4094018"/>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7200" dirty="0" smtClean="0">
                <a:solidFill>
                  <a:srgbClr val="1688B9"/>
                </a:solidFill>
                <a:latin typeface="Century Schoolbook" panose="02040604050505020304" pitchFamily="18" charset="0"/>
              </a:rPr>
              <a:t>SASD Maximo Ecosystem Upgrade</a:t>
            </a:r>
          </a:p>
          <a:p>
            <a:pPr algn="ctr"/>
            <a:r>
              <a:rPr lang="en-US" sz="5400" dirty="0" smtClean="0">
                <a:solidFill>
                  <a:srgbClr val="1688B9"/>
                </a:solidFill>
                <a:latin typeface="Century Schoolbook" panose="02040604050505020304" pitchFamily="18" charset="0"/>
              </a:rPr>
              <a:t>Initiative – 166</a:t>
            </a:r>
          </a:p>
          <a:p>
            <a:pPr algn="ctr"/>
            <a:endParaRPr lang="en-US" sz="5400" dirty="0">
              <a:solidFill>
                <a:srgbClr val="1688B9"/>
              </a:solidFill>
              <a:latin typeface="Century Schoolbook" panose="02040604050505020304" pitchFamily="18" charset="0"/>
            </a:endParaRPr>
          </a:p>
          <a:p>
            <a:pPr algn="ctr"/>
            <a:r>
              <a:rPr lang="en-US" sz="3200" dirty="0" smtClean="0">
                <a:solidFill>
                  <a:srgbClr val="1688B9"/>
                </a:solidFill>
                <a:latin typeface="Century Schoolbook" panose="02040604050505020304" pitchFamily="18" charset="0"/>
              </a:rPr>
              <a:t>09/14/2022 Status Meeting</a:t>
            </a:r>
            <a:endParaRPr lang="en-US" sz="3200" dirty="0">
              <a:solidFill>
                <a:srgbClr val="1688B9"/>
              </a:solidFill>
              <a:latin typeface="Century Schoolbook" panose="02040604050505020304" pitchFamily="18" charset="0"/>
            </a:endParaRPr>
          </a:p>
        </p:txBody>
      </p:sp>
    </p:spTree>
    <p:extLst>
      <p:ext uri="{BB962C8B-B14F-4D97-AF65-F5344CB8AC3E}">
        <p14:creationId xmlns:p14="http://schemas.microsoft.com/office/powerpoint/2010/main" val="1182908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575598720"/>
              </p:ext>
            </p:extLst>
          </p:nvPr>
        </p:nvGraphicFramePr>
        <p:xfrm>
          <a:off x="440642" y="1099232"/>
          <a:ext cx="8265678" cy="3310261"/>
        </p:xfrm>
        <a:graphic>
          <a:graphicData uri="http://schemas.openxmlformats.org/drawingml/2006/table">
            <a:tbl>
              <a:tblPr firstRow="1" bandRow="1">
                <a:tableStyleId>{5C22544A-7EE6-4342-B048-85BDC9FD1C3A}</a:tableStyleId>
              </a:tblPr>
              <a:tblGrid>
                <a:gridCol w="608734">
                  <a:extLst>
                    <a:ext uri="{9D8B030D-6E8A-4147-A177-3AD203B41FA5}">
                      <a16:colId xmlns:a16="http://schemas.microsoft.com/office/drawing/2014/main" val="3673816322"/>
                    </a:ext>
                  </a:extLst>
                </a:gridCol>
                <a:gridCol w="3560331">
                  <a:extLst>
                    <a:ext uri="{9D8B030D-6E8A-4147-A177-3AD203B41FA5}">
                      <a16:colId xmlns:a16="http://schemas.microsoft.com/office/drawing/2014/main" val="1010215170"/>
                    </a:ext>
                  </a:extLst>
                </a:gridCol>
                <a:gridCol w="4096613">
                  <a:extLst>
                    <a:ext uri="{9D8B030D-6E8A-4147-A177-3AD203B41FA5}">
                      <a16:colId xmlns:a16="http://schemas.microsoft.com/office/drawing/2014/main" val="3312657912"/>
                    </a:ext>
                  </a:extLst>
                </a:gridCol>
              </a:tblGrid>
              <a:tr h="384181">
                <a:tc>
                  <a:txBody>
                    <a:bodyPr/>
                    <a:lstStyle/>
                    <a:p>
                      <a:pPr algn="ctr"/>
                      <a:r>
                        <a:rPr lang="en-US" dirty="0" smtClean="0">
                          <a:solidFill>
                            <a:schemeClr val="tx1"/>
                          </a:solidFill>
                        </a:rPr>
                        <a:t>#</a:t>
                      </a:r>
                      <a:endParaRPr lang="en-US" dirty="0">
                        <a:solidFill>
                          <a:schemeClr val="tx1"/>
                        </a:solidFill>
                      </a:endParaRPr>
                    </a:p>
                  </a:txBody>
                  <a:tcPr/>
                </a:tc>
                <a:tc>
                  <a:txBody>
                    <a:bodyPr/>
                    <a:lstStyle/>
                    <a:p>
                      <a:pPr algn="ctr"/>
                      <a:r>
                        <a:rPr lang="en-US" dirty="0" smtClean="0">
                          <a:solidFill>
                            <a:schemeClr val="tx1"/>
                          </a:solidFill>
                        </a:rPr>
                        <a:t>Description</a:t>
                      </a:r>
                      <a:endParaRPr lang="en-US" dirty="0">
                        <a:solidFill>
                          <a:schemeClr val="tx1"/>
                        </a:solidFill>
                      </a:endParaRPr>
                    </a:p>
                  </a:txBody>
                  <a:tcPr/>
                </a:tc>
                <a:tc>
                  <a:txBody>
                    <a:bodyPr/>
                    <a:lstStyle/>
                    <a:p>
                      <a:pPr algn="ctr"/>
                      <a:r>
                        <a:rPr lang="en-US" dirty="0" smtClean="0">
                          <a:solidFill>
                            <a:schemeClr val="tx1"/>
                          </a:solidFill>
                        </a:rPr>
                        <a:t>Status</a:t>
                      </a:r>
                      <a:endParaRPr lang="en-US" dirty="0">
                        <a:solidFill>
                          <a:schemeClr val="tx1"/>
                        </a:solidFill>
                      </a:endParaRPr>
                    </a:p>
                  </a:txBody>
                  <a:tcPr/>
                </a:tc>
                <a:extLst>
                  <a:ext uri="{0D108BD9-81ED-4DB2-BD59-A6C34878D82A}">
                    <a16:rowId xmlns:a16="http://schemas.microsoft.com/office/drawing/2014/main" val="689993516"/>
                  </a:ext>
                </a:extLst>
              </a:tr>
              <a:tr h="507077">
                <a:tc>
                  <a:txBody>
                    <a:bodyPr/>
                    <a:lstStyle/>
                    <a:p>
                      <a:pPr algn="ctr"/>
                      <a:r>
                        <a:rPr lang="en-US" sz="1400" dirty="0" smtClean="0"/>
                        <a:t>8</a:t>
                      </a:r>
                      <a:endParaRPr lang="en-US" sz="1400" dirty="0"/>
                    </a:p>
                  </a:txBody>
                  <a:tcPr/>
                </a:tc>
                <a:tc>
                  <a:txBody>
                    <a:bodyPr/>
                    <a:lstStyle/>
                    <a:p>
                      <a:pPr algn="l" fontAlgn="t"/>
                      <a:r>
                        <a:rPr lang="en-US" sz="1400" dirty="0" smtClean="0">
                          <a:effectLst/>
                        </a:rPr>
                        <a:t>Spatial re-configuration</a:t>
                      </a:r>
                      <a:r>
                        <a:rPr lang="en-US" sz="1400" baseline="0" dirty="0" smtClean="0">
                          <a:effectLst/>
                        </a:rPr>
                        <a:t> and widget development is behind.</a:t>
                      </a:r>
                      <a:endParaRPr lang="en-US" sz="1400" dirty="0">
                        <a:effectLst/>
                      </a:endParaRPr>
                    </a:p>
                  </a:txBody>
                  <a:tcPr marL="95250" marR="95250" marT="66675" marB="66675"/>
                </a:tc>
                <a:tc>
                  <a:txBody>
                    <a:bodyPr/>
                    <a:lstStyle/>
                    <a:p>
                      <a:pPr algn="ctr"/>
                      <a:r>
                        <a:rPr lang="en-US" sz="1400" dirty="0" smtClean="0"/>
                        <a:t>Starboard is preparing to move their work into the TEST environment.  With the go live date of 11/7/2022 being pushed due to load/performance test failing, Starboard will have time to catch up.</a:t>
                      </a:r>
                      <a:endParaRPr lang="en-US" sz="1400" dirty="0"/>
                    </a:p>
                  </a:txBody>
                  <a:tcPr/>
                </a:tc>
                <a:extLst>
                  <a:ext uri="{0D108BD9-81ED-4DB2-BD59-A6C34878D82A}">
                    <a16:rowId xmlns:a16="http://schemas.microsoft.com/office/drawing/2014/main" val="452996773"/>
                  </a:ext>
                </a:extLst>
              </a:tr>
              <a:tr h="507077">
                <a:tc>
                  <a:txBody>
                    <a:bodyPr/>
                    <a:lstStyle/>
                    <a:p>
                      <a:pPr algn="ctr"/>
                      <a:r>
                        <a:rPr lang="en-US" sz="1400" dirty="0" smtClean="0"/>
                        <a:t>19</a:t>
                      </a:r>
                      <a:endParaRPr lang="en-US" sz="1400" dirty="0"/>
                    </a:p>
                  </a:txBody>
                  <a:tcPr/>
                </a:tc>
                <a:tc>
                  <a:txBody>
                    <a:bodyPr/>
                    <a:lstStyle/>
                    <a:p>
                      <a:pPr algn="l" fontAlgn="t"/>
                      <a:r>
                        <a:rPr lang="en-US" sz="1400" b="0" kern="1200" dirty="0" smtClean="0">
                          <a:solidFill>
                            <a:schemeClr val="dk1"/>
                          </a:solidFill>
                          <a:effectLst/>
                          <a:latin typeface="+mn-lt"/>
                          <a:ea typeface="+mn-ea"/>
                          <a:cs typeface="+mn-cs"/>
                        </a:rPr>
                        <a:t>Weather App data source is end of life.</a:t>
                      </a:r>
                      <a:endParaRPr lang="en-US" sz="1400" b="0" dirty="0">
                        <a:effectLst/>
                      </a:endParaRPr>
                    </a:p>
                  </a:txBody>
                  <a:tcPr marL="95250" marR="95250" marT="66675" marB="66675"/>
                </a:tc>
                <a:tc>
                  <a:txBody>
                    <a:bodyPr/>
                    <a:lstStyle/>
                    <a:p>
                      <a:pPr algn="ctr"/>
                      <a:r>
                        <a:rPr lang="en-US" sz="1400" dirty="0" smtClean="0"/>
                        <a:t>New data</a:t>
                      </a:r>
                      <a:r>
                        <a:rPr lang="en-US" sz="1400" baseline="0" dirty="0" smtClean="0"/>
                        <a:t> source (API) has been purchased and will be implemented prior to production roll out.</a:t>
                      </a:r>
                      <a:endParaRPr lang="en-US" sz="1400" dirty="0"/>
                    </a:p>
                  </a:txBody>
                  <a:tcPr/>
                </a:tc>
                <a:extLst>
                  <a:ext uri="{0D108BD9-81ED-4DB2-BD59-A6C34878D82A}">
                    <a16:rowId xmlns:a16="http://schemas.microsoft.com/office/drawing/2014/main" val="3582007147"/>
                  </a:ext>
                </a:extLst>
              </a:tr>
              <a:tr h="507077">
                <a:tc>
                  <a:txBody>
                    <a:bodyPr/>
                    <a:lstStyle/>
                    <a:p>
                      <a:pPr algn="ctr"/>
                      <a:r>
                        <a:rPr lang="en-US" sz="1400" dirty="0" smtClean="0"/>
                        <a:t>20</a:t>
                      </a:r>
                      <a:endParaRPr lang="en-US" sz="1400" dirty="0"/>
                    </a:p>
                  </a:txBody>
                  <a:tcPr/>
                </a:tc>
                <a:tc>
                  <a:txBody>
                    <a:bodyPr/>
                    <a:lstStyle/>
                    <a:p>
                      <a:pPr algn="l" fontAlgn="t"/>
                      <a:r>
                        <a:rPr lang="en-US" sz="1400" dirty="0" smtClean="0"/>
                        <a:t>SQL Virtual Cluster may not meet customer performance requirements for Production.</a:t>
                      </a:r>
                      <a:endParaRPr lang="en-US" sz="1400" dirty="0">
                        <a:effectLst/>
                      </a:endParaRPr>
                    </a:p>
                  </a:txBody>
                  <a:tcPr marL="95250" marR="95250" marT="66675" marB="66675"/>
                </a:tc>
                <a:tc>
                  <a:txBody>
                    <a:bodyPr/>
                    <a:lstStyle/>
                    <a:p>
                      <a:pPr algn="ctr"/>
                      <a:r>
                        <a:rPr lang="en-US" sz="1400" dirty="0" smtClean="0"/>
                        <a:t>Issue is resolved.  Did not pass load/performance test on 9/8/2022.  Decision is logged to not move forward to production on VM SQL Cluster.</a:t>
                      </a:r>
                      <a:endParaRPr lang="en-US" sz="1400" dirty="0"/>
                    </a:p>
                  </a:txBody>
                  <a:tcPr/>
                </a:tc>
                <a:extLst>
                  <a:ext uri="{0D108BD9-81ED-4DB2-BD59-A6C34878D82A}">
                    <a16:rowId xmlns:a16="http://schemas.microsoft.com/office/drawing/2014/main" val="3404129987"/>
                  </a:ext>
                </a:extLst>
              </a:tr>
              <a:tr h="507077">
                <a:tc>
                  <a:txBody>
                    <a:bodyPr/>
                    <a:lstStyle/>
                    <a:p>
                      <a:pPr algn="ctr"/>
                      <a:r>
                        <a:rPr lang="en-US" sz="1400" dirty="0" smtClean="0"/>
                        <a:t>21</a:t>
                      </a:r>
                      <a:endParaRPr lang="en-US" sz="1400" dirty="0"/>
                    </a:p>
                  </a:txBody>
                  <a:tcPr/>
                </a:tc>
                <a:tc>
                  <a:txBody>
                    <a:bodyPr/>
                    <a:lstStyle/>
                    <a:p>
                      <a:pPr algn="l" fontAlgn="t"/>
                      <a:r>
                        <a:rPr lang="en-US" sz="1400" dirty="0" smtClean="0"/>
                        <a:t>County 311 integration will not be completed by our go live date of 11/7/2022</a:t>
                      </a:r>
                      <a:endParaRPr lang="en-US" sz="1400" b="0" dirty="0">
                        <a:effectLst/>
                      </a:endParaRPr>
                    </a:p>
                  </a:txBody>
                  <a:tcPr marL="95250" marR="95250" marT="66675" marB="66675"/>
                </a:tc>
                <a:tc>
                  <a:txBody>
                    <a:bodyPr/>
                    <a:lstStyle/>
                    <a:p>
                      <a:pPr algn="ctr"/>
                      <a:r>
                        <a:rPr lang="en-US" sz="1400" dirty="0" smtClean="0"/>
                        <a:t>Since we are not moving to production on 11/07/2022 due to load test issue, this will give CPI enough time to build the integration.</a:t>
                      </a:r>
                      <a:endParaRPr lang="en-US" sz="1400" dirty="0"/>
                    </a:p>
                  </a:txBody>
                  <a:tcPr/>
                </a:tc>
                <a:extLst>
                  <a:ext uri="{0D108BD9-81ED-4DB2-BD59-A6C34878D82A}">
                    <a16:rowId xmlns:a16="http://schemas.microsoft.com/office/drawing/2014/main" val="1541513017"/>
                  </a:ext>
                </a:extLst>
              </a:tr>
            </a:tbl>
          </a:graphicData>
        </a:graphic>
      </p:graphicFrame>
      <p:sp>
        <p:nvSpPr>
          <p:cNvPr id="3" name="Rectangle 2"/>
          <p:cNvSpPr/>
          <p:nvPr/>
        </p:nvSpPr>
        <p:spPr>
          <a:xfrm>
            <a:off x="1128045" y="449561"/>
            <a:ext cx="5409844" cy="461665"/>
          </a:xfrm>
          <a:prstGeom prst="rect">
            <a:avLst/>
          </a:prstGeom>
        </p:spPr>
        <p:txBody>
          <a:bodyPr wrap="square">
            <a:spAutoFit/>
          </a:bodyPr>
          <a:lstStyle/>
          <a:p>
            <a:r>
              <a:rPr lang="en-US" sz="2400" dirty="0" smtClean="0">
                <a:solidFill>
                  <a:srgbClr val="1688B9"/>
                </a:solidFill>
              </a:rPr>
              <a:t>Risks mitigated since last status meeting</a:t>
            </a:r>
            <a:endParaRPr lang="en-US" sz="2400" dirty="0">
              <a:solidFill>
                <a:srgbClr val="1688B9"/>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2604" y="273466"/>
            <a:ext cx="942174" cy="942174"/>
          </a:xfrm>
          <a:prstGeom prst="rect">
            <a:avLst/>
          </a:prstGeom>
        </p:spPr>
      </p:pic>
    </p:spTree>
    <p:extLst>
      <p:ext uri="{BB962C8B-B14F-4D97-AF65-F5344CB8AC3E}">
        <p14:creationId xmlns:p14="http://schemas.microsoft.com/office/powerpoint/2010/main" val="1208205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4537" y="400641"/>
            <a:ext cx="4709825" cy="487680"/>
          </a:xfrm>
        </p:spPr>
        <p:txBody>
          <a:bodyPr>
            <a:normAutofit fontScale="90000"/>
          </a:bodyPr>
          <a:lstStyle/>
          <a:p>
            <a:r>
              <a:rPr lang="en-US" sz="3600" dirty="0" smtClean="0">
                <a:solidFill>
                  <a:srgbClr val="FF0000"/>
                </a:solidFill>
                <a:latin typeface="+mn-lt"/>
              </a:rPr>
              <a:t>Initiative-166 Open Risks</a:t>
            </a:r>
            <a:endParaRPr lang="en-US" sz="3600" dirty="0">
              <a:solidFill>
                <a:srgbClr val="FF0000"/>
              </a:solidFill>
              <a:latin typeface="+mn-lt"/>
            </a:endParaRPr>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79555" y="366249"/>
            <a:ext cx="635773" cy="556464"/>
          </a:xfrm>
        </p:spPr>
      </p:pic>
      <p:graphicFrame>
        <p:nvGraphicFramePr>
          <p:cNvPr id="7" name="Table 6"/>
          <p:cNvGraphicFramePr>
            <a:graphicFrameLocks noGrp="1"/>
          </p:cNvGraphicFramePr>
          <p:nvPr>
            <p:extLst>
              <p:ext uri="{D42A27DB-BD31-4B8C-83A1-F6EECF244321}">
                <p14:modId xmlns:p14="http://schemas.microsoft.com/office/powerpoint/2010/main" val="1075038359"/>
              </p:ext>
            </p:extLst>
          </p:nvPr>
        </p:nvGraphicFramePr>
        <p:xfrm>
          <a:off x="379556" y="1014153"/>
          <a:ext cx="8265678" cy="3218192"/>
        </p:xfrm>
        <a:graphic>
          <a:graphicData uri="http://schemas.openxmlformats.org/drawingml/2006/table">
            <a:tbl>
              <a:tblPr firstRow="1" bandRow="1">
                <a:tableStyleId>{5C22544A-7EE6-4342-B048-85BDC9FD1C3A}</a:tableStyleId>
              </a:tblPr>
              <a:tblGrid>
                <a:gridCol w="608734">
                  <a:extLst>
                    <a:ext uri="{9D8B030D-6E8A-4147-A177-3AD203B41FA5}">
                      <a16:colId xmlns:a16="http://schemas.microsoft.com/office/drawing/2014/main" val="2490744228"/>
                    </a:ext>
                  </a:extLst>
                </a:gridCol>
                <a:gridCol w="4901718">
                  <a:extLst>
                    <a:ext uri="{9D8B030D-6E8A-4147-A177-3AD203B41FA5}">
                      <a16:colId xmlns:a16="http://schemas.microsoft.com/office/drawing/2014/main" val="2307899154"/>
                    </a:ext>
                  </a:extLst>
                </a:gridCol>
                <a:gridCol w="2755226">
                  <a:extLst>
                    <a:ext uri="{9D8B030D-6E8A-4147-A177-3AD203B41FA5}">
                      <a16:colId xmlns:a16="http://schemas.microsoft.com/office/drawing/2014/main" val="2594525518"/>
                    </a:ext>
                  </a:extLst>
                </a:gridCol>
              </a:tblGrid>
              <a:tr h="384181">
                <a:tc>
                  <a:txBody>
                    <a:bodyPr/>
                    <a:lstStyle/>
                    <a:p>
                      <a:pPr algn="ctr"/>
                      <a:r>
                        <a:rPr lang="en-US" dirty="0" smtClean="0"/>
                        <a:t>#</a:t>
                      </a:r>
                      <a:endParaRPr lang="en-US" dirty="0"/>
                    </a:p>
                  </a:txBody>
                  <a:tcPr/>
                </a:tc>
                <a:tc>
                  <a:txBody>
                    <a:bodyPr/>
                    <a:lstStyle/>
                    <a:p>
                      <a:pPr algn="ctr"/>
                      <a:r>
                        <a:rPr lang="en-US" dirty="0" smtClean="0"/>
                        <a:t>Description</a:t>
                      </a:r>
                      <a:endParaRPr lang="en-US" dirty="0"/>
                    </a:p>
                  </a:txBody>
                  <a:tcPr/>
                </a:tc>
                <a:tc>
                  <a:txBody>
                    <a:bodyPr/>
                    <a:lstStyle/>
                    <a:p>
                      <a:pPr algn="ctr"/>
                      <a:r>
                        <a:rPr lang="en-US" dirty="0" smtClean="0"/>
                        <a:t>Status</a:t>
                      </a:r>
                      <a:endParaRPr lang="en-US" dirty="0"/>
                    </a:p>
                  </a:txBody>
                  <a:tcPr/>
                </a:tc>
                <a:extLst>
                  <a:ext uri="{0D108BD9-81ED-4DB2-BD59-A6C34878D82A}">
                    <a16:rowId xmlns:a16="http://schemas.microsoft.com/office/drawing/2014/main" val="1654190323"/>
                  </a:ext>
                </a:extLst>
              </a:tr>
              <a:tr h="384181">
                <a:tc>
                  <a:txBody>
                    <a:bodyPr/>
                    <a:lstStyle/>
                    <a:p>
                      <a:pPr algn="ctr"/>
                      <a:r>
                        <a:rPr lang="en-US" sz="1400" dirty="0" smtClean="0">
                          <a:solidFill>
                            <a:srgbClr val="FF0000"/>
                          </a:solidFill>
                        </a:rPr>
                        <a:t>7</a:t>
                      </a:r>
                      <a:endParaRPr lang="en-US" sz="1400" dirty="0">
                        <a:solidFill>
                          <a:srgbClr val="FF0000"/>
                        </a:solidFill>
                      </a:endParaRPr>
                    </a:p>
                  </a:txBody>
                  <a:tcPr>
                    <a:solidFill>
                      <a:srgbClr val="C4D1E4"/>
                    </a:solidFill>
                  </a:tcPr>
                </a:tc>
                <a:tc>
                  <a:txBody>
                    <a:bodyPr/>
                    <a:lstStyle/>
                    <a:p>
                      <a:pPr algn="l"/>
                      <a:r>
                        <a:rPr lang="en-US" sz="1400" dirty="0" smtClean="0">
                          <a:solidFill>
                            <a:srgbClr val="FF0000"/>
                          </a:solidFill>
                        </a:rPr>
                        <a:t>Physical</a:t>
                      </a:r>
                      <a:r>
                        <a:rPr lang="en-US" sz="1400" baseline="0" dirty="0" smtClean="0">
                          <a:solidFill>
                            <a:srgbClr val="FF0000"/>
                          </a:solidFill>
                        </a:rPr>
                        <a:t> </a:t>
                      </a:r>
                      <a:r>
                        <a:rPr lang="en-US" sz="1400" dirty="0" smtClean="0">
                          <a:solidFill>
                            <a:srgbClr val="FF0000"/>
                          </a:solidFill>
                        </a:rPr>
                        <a:t>SQL server hardware is still back-ordered </a:t>
                      </a:r>
                      <a:endParaRPr lang="en-US" sz="1400" dirty="0">
                        <a:solidFill>
                          <a:srgbClr val="FF0000"/>
                        </a:solidFill>
                      </a:endParaRPr>
                    </a:p>
                  </a:txBody>
                  <a:tcPr>
                    <a:solidFill>
                      <a:srgbClr val="C4D1E4"/>
                    </a:solidFill>
                  </a:tcPr>
                </a:tc>
                <a:tc>
                  <a:txBody>
                    <a:bodyPr/>
                    <a:lstStyle/>
                    <a:p>
                      <a:pPr algn="ctr"/>
                      <a:r>
                        <a:rPr lang="en-US" sz="1400" dirty="0" smtClean="0">
                          <a:solidFill>
                            <a:srgbClr val="FF0000"/>
                          </a:solidFill>
                        </a:rPr>
                        <a:t>Open</a:t>
                      </a:r>
                      <a:r>
                        <a:rPr lang="en-US" sz="1400" baseline="0" dirty="0" smtClean="0">
                          <a:solidFill>
                            <a:srgbClr val="FF0000"/>
                          </a:solidFill>
                        </a:rPr>
                        <a:t>  ETA is now 10-24-2022</a:t>
                      </a:r>
                      <a:endParaRPr lang="en-US" sz="1400" dirty="0">
                        <a:solidFill>
                          <a:srgbClr val="FF0000"/>
                        </a:solidFill>
                      </a:endParaRPr>
                    </a:p>
                  </a:txBody>
                  <a:tcPr/>
                </a:tc>
                <a:extLst>
                  <a:ext uri="{0D108BD9-81ED-4DB2-BD59-A6C34878D82A}">
                    <a16:rowId xmlns:a16="http://schemas.microsoft.com/office/drawing/2014/main" val="498683031"/>
                  </a:ext>
                </a:extLst>
              </a:tr>
              <a:tr h="507077">
                <a:tc>
                  <a:txBody>
                    <a:bodyPr/>
                    <a:lstStyle/>
                    <a:p>
                      <a:pPr algn="ctr"/>
                      <a:r>
                        <a:rPr lang="en-US" sz="1400" dirty="0" smtClean="0"/>
                        <a:t>17</a:t>
                      </a:r>
                      <a:endParaRPr lang="en-US" sz="1400" dirty="0"/>
                    </a:p>
                  </a:txBody>
                  <a:tcPr/>
                </a:tc>
                <a:tc>
                  <a:txBody>
                    <a:bodyPr/>
                    <a:lstStyle/>
                    <a:p>
                      <a:pPr algn="l" fontAlgn="t"/>
                      <a:r>
                        <a:rPr lang="en-US" sz="1400" dirty="0" smtClean="0">
                          <a:effectLst/>
                        </a:rPr>
                        <a:t>Cost </a:t>
                      </a:r>
                      <a:r>
                        <a:rPr lang="en-US" sz="1400" dirty="0">
                          <a:effectLst/>
                        </a:rPr>
                        <a:t>for Maven support will increase if we do not complete this project by end of 2022</a:t>
                      </a:r>
                    </a:p>
                  </a:txBody>
                  <a:tcPr marL="95250" marR="95250" marT="66675" marB="66675"/>
                </a:tc>
                <a:tc>
                  <a:txBody>
                    <a:bodyPr/>
                    <a:lstStyle/>
                    <a:p>
                      <a:pPr algn="ctr"/>
                      <a:r>
                        <a:rPr lang="en-US" sz="1400" dirty="0" smtClean="0"/>
                        <a:t>Open – Low</a:t>
                      </a:r>
                      <a:r>
                        <a:rPr lang="en-US" sz="1400" baseline="0" dirty="0" smtClean="0"/>
                        <a:t> impact.  Confirmed with Maven that the increase will $5.00 per hour.</a:t>
                      </a:r>
                      <a:endParaRPr lang="en-US" sz="1400" dirty="0"/>
                    </a:p>
                  </a:txBody>
                  <a:tcPr/>
                </a:tc>
                <a:extLst>
                  <a:ext uri="{0D108BD9-81ED-4DB2-BD59-A6C34878D82A}">
                    <a16:rowId xmlns:a16="http://schemas.microsoft.com/office/drawing/2014/main" val="2560614843"/>
                  </a:ext>
                </a:extLst>
              </a:tr>
              <a:tr h="507077">
                <a:tc>
                  <a:txBody>
                    <a:bodyPr/>
                    <a:lstStyle/>
                    <a:p>
                      <a:pPr algn="ctr"/>
                      <a:r>
                        <a:rPr lang="en-US" sz="1400" dirty="0" smtClean="0"/>
                        <a:t>18</a:t>
                      </a:r>
                      <a:endParaRPr lang="en-US" sz="1400" dirty="0"/>
                    </a:p>
                  </a:txBody>
                  <a:tcPr/>
                </a:tc>
                <a:tc>
                  <a:txBody>
                    <a:bodyPr/>
                    <a:lstStyle/>
                    <a:p>
                      <a:pPr algn="l" fontAlgn="t"/>
                      <a:r>
                        <a:rPr lang="en-US" sz="1400" dirty="0" smtClean="0"/>
                        <a:t>Not enough support hours included in the contracts to complete the project.</a:t>
                      </a:r>
                      <a:endParaRPr lang="en-US" sz="1400" dirty="0">
                        <a:effectLst/>
                      </a:endParaRPr>
                    </a:p>
                  </a:txBody>
                  <a:tcPr marL="95250" marR="95250" marT="66675" marB="66675"/>
                </a:tc>
                <a:tc>
                  <a:txBody>
                    <a:bodyPr/>
                    <a:lstStyle/>
                    <a:p>
                      <a:pPr algn="ctr"/>
                      <a:r>
                        <a:rPr lang="en-US" sz="1400" dirty="0" smtClean="0"/>
                        <a:t>Continuing</a:t>
                      </a:r>
                      <a:r>
                        <a:rPr lang="en-US" sz="1400" baseline="0" dirty="0" smtClean="0"/>
                        <a:t> to monitor this resource</a:t>
                      </a:r>
                      <a:endParaRPr lang="en-US" sz="1400" dirty="0"/>
                    </a:p>
                  </a:txBody>
                  <a:tcPr/>
                </a:tc>
                <a:extLst>
                  <a:ext uri="{0D108BD9-81ED-4DB2-BD59-A6C34878D82A}">
                    <a16:rowId xmlns:a16="http://schemas.microsoft.com/office/drawing/2014/main" val="2873221420"/>
                  </a:ext>
                </a:extLst>
              </a:tr>
              <a:tr h="507077">
                <a:tc>
                  <a:txBody>
                    <a:bodyPr/>
                    <a:lstStyle/>
                    <a:p>
                      <a:pPr algn="ctr"/>
                      <a:r>
                        <a:rPr lang="en-US" sz="1400" dirty="0" smtClean="0"/>
                        <a:t>22</a:t>
                      </a:r>
                      <a:endParaRPr lang="en-US" sz="1400" dirty="0"/>
                    </a:p>
                  </a:txBody>
                  <a:tcPr/>
                </a:tc>
                <a:tc>
                  <a:txBody>
                    <a:bodyPr/>
                    <a:lstStyle/>
                    <a:p>
                      <a:pPr algn="l" fontAlgn="t"/>
                      <a:r>
                        <a:rPr lang="en-US" sz="1400" dirty="0" smtClean="0"/>
                        <a:t>Weather App data source in current production will be end of life before we can move to production with the new Maximo.</a:t>
                      </a:r>
                      <a:endParaRPr lang="en-US" sz="1400" dirty="0">
                        <a:effectLst/>
                      </a:endParaRPr>
                    </a:p>
                  </a:txBody>
                  <a:tcPr marL="95250" marR="95250" marT="66675" marB="66675"/>
                </a:tc>
                <a:tc>
                  <a:txBody>
                    <a:bodyPr/>
                    <a:lstStyle/>
                    <a:p>
                      <a:pPr algn="ctr"/>
                      <a:r>
                        <a:rPr lang="en-US" sz="1400" dirty="0" smtClean="0"/>
                        <a:t>Will need to update the weather API in the current production environment.  Will discuss with team on how to move forward with this.</a:t>
                      </a:r>
                      <a:endParaRPr lang="en-US" sz="1400" dirty="0"/>
                    </a:p>
                  </a:txBody>
                  <a:tcPr/>
                </a:tc>
                <a:extLst>
                  <a:ext uri="{0D108BD9-81ED-4DB2-BD59-A6C34878D82A}">
                    <a16:rowId xmlns:a16="http://schemas.microsoft.com/office/drawing/2014/main" val="3748027116"/>
                  </a:ext>
                </a:extLst>
              </a:tr>
            </a:tbl>
          </a:graphicData>
        </a:graphic>
      </p:graphicFrame>
    </p:spTree>
    <p:extLst>
      <p:ext uri="{BB962C8B-B14F-4D97-AF65-F5344CB8AC3E}">
        <p14:creationId xmlns:p14="http://schemas.microsoft.com/office/powerpoint/2010/main" val="28875092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9555" y="366249"/>
            <a:ext cx="635773" cy="556464"/>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3964538486"/>
              </p:ext>
            </p:extLst>
          </p:nvPr>
        </p:nvGraphicFramePr>
        <p:xfrm>
          <a:off x="379556" y="1014153"/>
          <a:ext cx="8265678" cy="3501455"/>
        </p:xfrm>
        <a:graphic>
          <a:graphicData uri="http://schemas.openxmlformats.org/drawingml/2006/table">
            <a:tbl>
              <a:tblPr firstRow="1" bandRow="1">
                <a:tableStyleId>{5C22544A-7EE6-4342-B048-85BDC9FD1C3A}</a:tableStyleId>
              </a:tblPr>
              <a:tblGrid>
                <a:gridCol w="608734">
                  <a:extLst>
                    <a:ext uri="{9D8B030D-6E8A-4147-A177-3AD203B41FA5}">
                      <a16:colId xmlns:a16="http://schemas.microsoft.com/office/drawing/2014/main" val="2490744228"/>
                    </a:ext>
                  </a:extLst>
                </a:gridCol>
                <a:gridCol w="4901718">
                  <a:extLst>
                    <a:ext uri="{9D8B030D-6E8A-4147-A177-3AD203B41FA5}">
                      <a16:colId xmlns:a16="http://schemas.microsoft.com/office/drawing/2014/main" val="2307899154"/>
                    </a:ext>
                  </a:extLst>
                </a:gridCol>
                <a:gridCol w="2755226">
                  <a:extLst>
                    <a:ext uri="{9D8B030D-6E8A-4147-A177-3AD203B41FA5}">
                      <a16:colId xmlns:a16="http://schemas.microsoft.com/office/drawing/2014/main" val="2594525518"/>
                    </a:ext>
                  </a:extLst>
                </a:gridCol>
              </a:tblGrid>
              <a:tr h="384181">
                <a:tc>
                  <a:txBody>
                    <a:bodyPr/>
                    <a:lstStyle/>
                    <a:p>
                      <a:pPr algn="ctr"/>
                      <a:r>
                        <a:rPr lang="en-US" dirty="0" smtClean="0"/>
                        <a:t>#</a:t>
                      </a:r>
                      <a:endParaRPr lang="en-US" dirty="0"/>
                    </a:p>
                  </a:txBody>
                  <a:tcPr/>
                </a:tc>
                <a:tc>
                  <a:txBody>
                    <a:bodyPr/>
                    <a:lstStyle/>
                    <a:p>
                      <a:pPr algn="ctr"/>
                      <a:r>
                        <a:rPr lang="en-US" dirty="0" smtClean="0"/>
                        <a:t>Description</a:t>
                      </a:r>
                      <a:endParaRPr lang="en-US" dirty="0"/>
                    </a:p>
                  </a:txBody>
                  <a:tcPr/>
                </a:tc>
                <a:tc>
                  <a:txBody>
                    <a:bodyPr/>
                    <a:lstStyle/>
                    <a:p>
                      <a:pPr algn="ctr"/>
                      <a:r>
                        <a:rPr lang="en-US" dirty="0" smtClean="0"/>
                        <a:t>Status</a:t>
                      </a:r>
                      <a:endParaRPr lang="en-US" dirty="0"/>
                    </a:p>
                  </a:txBody>
                  <a:tcPr/>
                </a:tc>
                <a:extLst>
                  <a:ext uri="{0D108BD9-81ED-4DB2-BD59-A6C34878D82A}">
                    <a16:rowId xmlns:a16="http://schemas.microsoft.com/office/drawing/2014/main" val="1654190323"/>
                  </a:ext>
                </a:extLst>
              </a:tr>
              <a:tr h="507077">
                <a:tc>
                  <a:txBody>
                    <a:bodyPr/>
                    <a:lstStyle/>
                    <a:p>
                      <a:pPr algn="ctr"/>
                      <a:r>
                        <a:rPr lang="en-US" sz="1400" dirty="0" smtClean="0"/>
                        <a:t>23</a:t>
                      </a:r>
                      <a:endParaRPr lang="en-US" sz="1400" dirty="0"/>
                    </a:p>
                  </a:txBody>
                  <a:tcPr/>
                </a:tc>
                <a:tc>
                  <a:txBody>
                    <a:bodyPr/>
                    <a:lstStyle/>
                    <a:p>
                      <a:pPr algn="l" fontAlgn="t"/>
                      <a:r>
                        <a:rPr lang="en-US" sz="1400" dirty="0" smtClean="0"/>
                        <a:t>Due to delays with moving to PROD, we may run into the need to apply security patches to Maximo.</a:t>
                      </a:r>
                      <a:endParaRPr lang="en-US" sz="1400" dirty="0">
                        <a:effectLst/>
                      </a:endParaRPr>
                    </a:p>
                  </a:txBody>
                  <a:tcPr marL="95250" marR="95250" marT="66675" marB="66675"/>
                </a:tc>
                <a:tc>
                  <a:txBody>
                    <a:bodyPr/>
                    <a:lstStyle/>
                    <a:p>
                      <a:pPr algn="ctr"/>
                      <a:r>
                        <a:rPr lang="en-US" sz="1400" dirty="0" smtClean="0"/>
                        <a:t>This would require additional work to validate the patch in DEV and TEST.  Depending on the patch, we may have to do some UAT again.</a:t>
                      </a:r>
                      <a:endParaRPr lang="en-US" sz="1400" dirty="0"/>
                    </a:p>
                  </a:txBody>
                  <a:tcPr/>
                </a:tc>
                <a:extLst>
                  <a:ext uri="{0D108BD9-81ED-4DB2-BD59-A6C34878D82A}">
                    <a16:rowId xmlns:a16="http://schemas.microsoft.com/office/drawing/2014/main" val="1208474888"/>
                  </a:ext>
                </a:extLst>
              </a:tr>
              <a:tr h="507077">
                <a:tc>
                  <a:txBody>
                    <a:bodyPr/>
                    <a:lstStyle/>
                    <a:p>
                      <a:pPr algn="ctr"/>
                      <a:r>
                        <a:rPr lang="en-US" sz="1400" dirty="0" smtClean="0"/>
                        <a:t>24</a:t>
                      </a:r>
                      <a:endParaRPr lang="en-US" sz="1400" dirty="0"/>
                    </a:p>
                  </a:txBody>
                  <a:tcPr/>
                </a:tc>
                <a:tc>
                  <a:txBody>
                    <a:bodyPr/>
                    <a:lstStyle/>
                    <a:p>
                      <a:pPr algn="l" fontAlgn="t"/>
                      <a:r>
                        <a:rPr lang="en-US" sz="1400" dirty="0" smtClean="0"/>
                        <a:t>Project resources being idle</a:t>
                      </a:r>
                      <a:endParaRPr lang="en-US" sz="1400" dirty="0">
                        <a:effectLst/>
                      </a:endParaRPr>
                    </a:p>
                  </a:txBody>
                  <a:tcPr marL="95250" marR="95250" marT="66675" marB="66675"/>
                </a:tc>
                <a:tc>
                  <a:txBody>
                    <a:bodyPr/>
                    <a:lstStyle/>
                    <a:p>
                      <a:pPr algn="ctr"/>
                      <a:r>
                        <a:rPr lang="en-US" sz="1400" dirty="0" smtClean="0"/>
                        <a:t>Due the duration of this project, resources may not be available when we are ready to move to production once hardware is in place.</a:t>
                      </a:r>
                      <a:endParaRPr lang="en-US" sz="1400" dirty="0"/>
                    </a:p>
                  </a:txBody>
                  <a:tcPr/>
                </a:tc>
                <a:extLst>
                  <a:ext uri="{0D108BD9-81ED-4DB2-BD59-A6C34878D82A}">
                    <a16:rowId xmlns:a16="http://schemas.microsoft.com/office/drawing/2014/main" val="3442982589"/>
                  </a:ext>
                </a:extLst>
              </a:tr>
              <a:tr h="507077">
                <a:tc>
                  <a:txBody>
                    <a:bodyPr/>
                    <a:lstStyle/>
                    <a:p>
                      <a:pPr algn="ctr"/>
                      <a:endParaRPr lang="en-US" sz="1400" dirty="0"/>
                    </a:p>
                  </a:txBody>
                  <a:tcPr/>
                </a:tc>
                <a:tc>
                  <a:txBody>
                    <a:bodyPr/>
                    <a:lstStyle/>
                    <a:p>
                      <a:pPr algn="l" fontAlgn="t"/>
                      <a:endParaRPr lang="en-US" sz="1400" dirty="0">
                        <a:effectLst/>
                      </a:endParaRPr>
                    </a:p>
                  </a:txBody>
                  <a:tcPr marL="95250" marR="95250" marT="66675" marB="66675"/>
                </a:tc>
                <a:tc>
                  <a:txBody>
                    <a:bodyPr/>
                    <a:lstStyle/>
                    <a:p>
                      <a:pPr algn="ctr"/>
                      <a:endParaRPr lang="en-US" sz="1400" dirty="0"/>
                    </a:p>
                  </a:txBody>
                  <a:tcPr/>
                </a:tc>
                <a:extLst>
                  <a:ext uri="{0D108BD9-81ED-4DB2-BD59-A6C34878D82A}">
                    <a16:rowId xmlns:a16="http://schemas.microsoft.com/office/drawing/2014/main" val="2616358120"/>
                  </a:ext>
                </a:extLst>
              </a:tr>
              <a:tr h="507077">
                <a:tc>
                  <a:txBody>
                    <a:bodyPr/>
                    <a:lstStyle/>
                    <a:p>
                      <a:pPr algn="ctr"/>
                      <a:endParaRPr lang="en-US" sz="1400" dirty="0"/>
                    </a:p>
                  </a:txBody>
                  <a:tcPr/>
                </a:tc>
                <a:tc>
                  <a:txBody>
                    <a:bodyPr/>
                    <a:lstStyle/>
                    <a:p>
                      <a:pPr algn="l" fontAlgn="t"/>
                      <a:endParaRPr lang="en-US" sz="1400" dirty="0">
                        <a:effectLst/>
                      </a:endParaRPr>
                    </a:p>
                  </a:txBody>
                  <a:tcPr marL="95250" marR="95250" marT="66675" marB="66675"/>
                </a:tc>
                <a:tc>
                  <a:txBody>
                    <a:bodyPr/>
                    <a:lstStyle/>
                    <a:p>
                      <a:pPr algn="ctr"/>
                      <a:endParaRPr lang="en-US" sz="1400" dirty="0"/>
                    </a:p>
                  </a:txBody>
                  <a:tcPr/>
                </a:tc>
                <a:extLst>
                  <a:ext uri="{0D108BD9-81ED-4DB2-BD59-A6C34878D82A}">
                    <a16:rowId xmlns:a16="http://schemas.microsoft.com/office/drawing/2014/main" val="2172494087"/>
                  </a:ext>
                </a:extLst>
              </a:tr>
            </a:tbl>
          </a:graphicData>
        </a:graphic>
      </p:graphicFrame>
      <p:sp>
        <p:nvSpPr>
          <p:cNvPr id="6" name="Title 1"/>
          <p:cNvSpPr txBox="1">
            <a:spLocks/>
          </p:cNvSpPr>
          <p:nvPr/>
        </p:nvSpPr>
        <p:spPr>
          <a:xfrm>
            <a:off x="1154641" y="504415"/>
            <a:ext cx="5847408" cy="487680"/>
          </a:xfrm>
          <a:prstGeom prst="rect">
            <a:avLst/>
          </a:prstGeom>
        </p:spPr>
        <p:txBody>
          <a:bodyPr>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smtClean="0">
                <a:solidFill>
                  <a:srgbClr val="FF0000"/>
                </a:solidFill>
                <a:latin typeface="+mn-lt"/>
              </a:rPr>
              <a:t>Initiative-166 Open Risks (Continued)</a:t>
            </a:r>
            <a:endParaRPr lang="en-US" sz="3600" dirty="0">
              <a:solidFill>
                <a:srgbClr val="FF0000"/>
              </a:solidFill>
              <a:latin typeface="+mn-lt"/>
            </a:endParaRPr>
          </a:p>
        </p:txBody>
      </p:sp>
    </p:spTree>
    <p:extLst>
      <p:ext uri="{BB962C8B-B14F-4D97-AF65-F5344CB8AC3E}">
        <p14:creationId xmlns:p14="http://schemas.microsoft.com/office/powerpoint/2010/main" val="1950420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ext Box 2"/>
          <p:cNvSpPr txBox="1">
            <a:spLocks noChangeArrowheads="1"/>
          </p:cNvSpPr>
          <p:nvPr/>
        </p:nvSpPr>
        <p:spPr bwMode="auto">
          <a:xfrm>
            <a:off x="379556" y="172364"/>
            <a:ext cx="8265678" cy="523220"/>
          </a:xfrm>
          <a:prstGeom prst="rect">
            <a:avLst/>
          </a:prstGeom>
          <a:noFill/>
          <a:ln w="9525">
            <a:noFill/>
            <a:miter lim="800000"/>
            <a:headEnd/>
            <a:tailEnd/>
          </a:ln>
          <a:effectLst/>
        </p:spPr>
        <p:txBody>
          <a:bodyPr wrap="square">
            <a:spAutoFit/>
          </a:bodyPr>
          <a:lstStyle/>
          <a:p>
            <a:pPr algn="ctr"/>
            <a:r>
              <a:rPr lang="en-US" altLang="ko-KR" sz="2800" b="1" dirty="0" smtClean="0">
                <a:solidFill>
                  <a:schemeClr val="tx1">
                    <a:lumMod val="75000"/>
                    <a:lumOff val="25000"/>
                  </a:schemeClr>
                </a:solidFill>
                <a:latin typeface="Arial" pitchFamily="34" charset="0"/>
                <a:cs typeface="Arial" pitchFamily="34" charset="0"/>
              </a:rPr>
              <a:t>High Level Schedule</a:t>
            </a:r>
            <a:endParaRPr lang="en-US" altLang="ko-KR" sz="2800" b="1" dirty="0">
              <a:solidFill>
                <a:schemeClr val="tx1">
                  <a:lumMod val="75000"/>
                  <a:lumOff val="25000"/>
                </a:schemeClr>
              </a:solidFill>
              <a:latin typeface="Arial" pitchFamily="34" charset="0"/>
              <a:cs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886819414"/>
              </p:ext>
            </p:extLst>
          </p:nvPr>
        </p:nvGraphicFramePr>
        <p:xfrm>
          <a:off x="379556" y="818695"/>
          <a:ext cx="8265678" cy="3646517"/>
        </p:xfrm>
        <a:graphic>
          <a:graphicData uri="http://schemas.openxmlformats.org/drawingml/2006/table">
            <a:tbl>
              <a:tblPr firstRow="1" bandRow="1">
                <a:tableStyleId>{5C22544A-7EE6-4342-B048-85BDC9FD1C3A}</a:tableStyleId>
              </a:tblPr>
              <a:tblGrid>
                <a:gridCol w="5440130">
                  <a:extLst>
                    <a:ext uri="{9D8B030D-6E8A-4147-A177-3AD203B41FA5}">
                      <a16:colId xmlns:a16="http://schemas.microsoft.com/office/drawing/2014/main" val="2490744228"/>
                    </a:ext>
                  </a:extLst>
                </a:gridCol>
                <a:gridCol w="1350235">
                  <a:extLst>
                    <a:ext uri="{9D8B030D-6E8A-4147-A177-3AD203B41FA5}">
                      <a16:colId xmlns:a16="http://schemas.microsoft.com/office/drawing/2014/main" val="2307899154"/>
                    </a:ext>
                  </a:extLst>
                </a:gridCol>
                <a:gridCol w="1475313">
                  <a:extLst>
                    <a:ext uri="{9D8B030D-6E8A-4147-A177-3AD203B41FA5}">
                      <a16:colId xmlns:a16="http://schemas.microsoft.com/office/drawing/2014/main" val="2594525518"/>
                    </a:ext>
                  </a:extLst>
                </a:gridCol>
              </a:tblGrid>
              <a:tr h="384181">
                <a:tc>
                  <a:txBody>
                    <a:bodyPr/>
                    <a:lstStyle/>
                    <a:p>
                      <a:pPr algn="ctr"/>
                      <a:r>
                        <a:rPr lang="en-US" sz="1800" dirty="0" smtClean="0"/>
                        <a:t>Milestone</a:t>
                      </a:r>
                      <a:endParaRPr lang="en-US" sz="1800" dirty="0"/>
                    </a:p>
                  </a:txBody>
                  <a:tcPr anchor="ctr"/>
                </a:tc>
                <a:tc>
                  <a:txBody>
                    <a:bodyPr/>
                    <a:lstStyle/>
                    <a:p>
                      <a:pPr algn="ctr"/>
                      <a:r>
                        <a:rPr lang="en-US" sz="1800" dirty="0" smtClean="0"/>
                        <a:t>Completion Target Date</a:t>
                      </a:r>
                      <a:endParaRPr lang="en-US" sz="1800" dirty="0"/>
                    </a:p>
                  </a:txBody>
                  <a:tcPr anchor="ctr"/>
                </a:tc>
                <a:tc>
                  <a:txBody>
                    <a:bodyPr/>
                    <a:lstStyle/>
                    <a:p>
                      <a:pPr algn="ctr"/>
                      <a:r>
                        <a:rPr lang="en-US" sz="1800" dirty="0" smtClean="0"/>
                        <a:t>Status</a:t>
                      </a:r>
                      <a:endParaRPr lang="en-US" sz="1800" dirty="0"/>
                    </a:p>
                  </a:txBody>
                  <a:tcPr anchor="ctr"/>
                </a:tc>
                <a:extLst>
                  <a:ext uri="{0D108BD9-81ED-4DB2-BD59-A6C34878D82A}">
                    <a16:rowId xmlns:a16="http://schemas.microsoft.com/office/drawing/2014/main" val="1654190323"/>
                  </a:ext>
                </a:extLst>
              </a:tr>
              <a:tr h="474853">
                <a:tc>
                  <a:txBody>
                    <a:bodyPr/>
                    <a:lstStyle/>
                    <a:p>
                      <a:pPr algn="ctr"/>
                      <a:r>
                        <a:rPr lang="en-US" sz="1400" dirty="0" smtClean="0">
                          <a:solidFill>
                            <a:schemeClr val="tx1"/>
                          </a:solidFill>
                        </a:rPr>
                        <a:t>Complete Spatial</a:t>
                      </a:r>
                      <a:r>
                        <a:rPr lang="en-US" sz="1400" baseline="0" dirty="0" smtClean="0">
                          <a:solidFill>
                            <a:schemeClr val="tx1"/>
                          </a:solidFill>
                        </a:rPr>
                        <a:t> Re-configuration and widget re-design in DEV (Starboard)</a:t>
                      </a:r>
                      <a:endParaRPr lang="en-US" sz="1400" dirty="0">
                        <a:solidFill>
                          <a:schemeClr val="tx1"/>
                        </a:solidFill>
                      </a:endParaRPr>
                    </a:p>
                  </a:txBody>
                  <a:tcPr anchor="ctr">
                    <a:solidFill>
                      <a:srgbClr val="C4D1E4"/>
                    </a:solidFill>
                  </a:tcPr>
                </a:tc>
                <a:tc>
                  <a:txBody>
                    <a:bodyPr/>
                    <a:lstStyle/>
                    <a:p>
                      <a:pPr algn="ctr"/>
                      <a:r>
                        <a:rPr lang="en-US" sz="1400" dirty="0" smtClean="0">
                          <a:solidFill>
                            <a:schemeClr val="tx1"/>
                          </a:solidFill>
                        </a:rPr>
                        <a:t>8/26/2022</a:t>
                      </a:r>
                      <a:endParaRPr lang="en-US" sz="1400" dirty="0">
                        <a:solidFill>
                          <a:schemeClr val="tx1"/>
                        </a:solidFill>
                      </a:endParaRPr>
                    </a:p>
                  </a:txBody>
                  <a:tcPr anchor="ctr">
                    <a:solidFill>
                      <a:srgbClr val="C4D1E4"/>
                    </a:solidFill>
                  </a:tcPr>
                </a:tc>
                <a:tc>
                  <a:txBody>
                    <a:bodyPr/>
                    <a:lstStyle/>
                    <a:p>
                      <a:pPr algn="ctr"/>
                      <a:r>
                        <a:rPr lang="en-US" sz="1400" dirty="0" smtClean="0">
                          <a:solidFill>
                            <a:schemeClr val="tx1"/>
                          </a:solidFill>
                        </a:rPr>
                        <a:t>Behind  ETA is 9/16/22</a:t>
                      </a:r>
                      <a:endParaRPr lang="en-US" sz="1400" dirty="0">
                        <a:solidFill>
                          <a:schemeClr val="tx1"/>
                        </a:solidFill>
                      </a:endParaRPr>
                    </a:p>
                  </a:txBody>
                  <a:tcPr anchor="ctr">
                    <a:solidFill>
                      <a:srgbClr val="FFFF00"/>
                    </a:solidFill>
                  </a:tcPr>
                </a:tc>
                <a:extLst>
                  <a:ext uri="{0D108BD9-81ED-4DB2-BD59-A6C34878D82A}">
                    <a16:rowId xmlns:a16="http://schemas.microsoft.com/office/drawing/2014/main" val="498683031"/>
                  </a:ext>
                </a:extLst>
              </a:tr>
              <a:tr h="477987">
                <a:tc>
                  <a:txBody>
                    <a:bodyPr/>
                    <a:lstStyle/>
                    <a:p>
                      <a:pPr algn="ctr"/>
                      <a:r>
                        <a:rPr lang="en-US" sz="1400" dirty="0" smtClean="0">
                          <a:solidFill>
                            <a:schemeClr val="tx1"/>
                          </a:solidFill>
                        </a:rPr>
                        <a:t>Complete</a:t>
                      </a:r>
                      <a:r>
                        <a:rPr lang="en-US" sz="1400" baseline="0" dirty="0" smtClean="0">
                          <a:solidFill>
                            <a:schemeClr val="tx1"/>
                          </a:solidFill>
                        </a:rPr>
                        <a:t> TEST environment (Maximo, GIS, Spatial)</a:t>
                      </a:r>
                      <a:endParaRPr lang="en-US" sz="1400" dirty="0">
                        <a:solidFill>
                          <a:schemeClr val="tx1"/>
                        </a:solidFill>
                      </a:endParaRPr>
                    </a:p>
                  </a:txBody>
                  <a:tcPr anchor="ctr"/>
                </a:tc>
                <a:tc>
                  <a:txBody>
                    <a:bodyPr/>
                    <a:lstStyle/>
                    <a:p>
                      <a:pPr algn="ctr"/>
                      <a:r>
                        <a:rPr lang="en-US" sz="1400" dirty="0" smtClean="0">
                          <a:solidFill>
                            <a:schemeClr val="tx1"/>
                          </a:solidFill>
                        </a:rPr>
                        <a:t>8/31/2022</a:t>
                      </a:r>
                    </a:p>
                  </a:txBody>
                  <a:tcPr anchor="ctr"/>
                </a:tc>
                <a:tc>
                  <a:txBody>
                    <a:bodyPr/>
                    <a:lstStyle/>
                    <a:p>
                      <a:pPr algn="ctr"/>
                      <a:r>
                        <a:rPr lang="en-US" sz="1400" dirty="0" smtClean="0">
                          <a:solidFill>
                            <a:schemeClr val="tx1"/>
                          </a:solidFill>
                        </a:rPr>
                        <a:t>95% (Spatial is behind)</a:t>
                      </a:r>
                      <a:endParaRPr lang="en-US" sz="1400" dirty="0">
                        <a:solidFill>
                          <a:schemeClr val="tx1"/>
                        </a:solidFill>
                      </a:endParaRPr>
                    </a:p>
                  </a:txBody>
                  <a:tcPr anchor="ctr">
                    <a:solidFill>
                      <a:srgbClr val="FFFF00"/>
                    </a:solidFill>
                  </a:tcPr>
                </a:tc>
                <a:extLst>
                  <a:ext uri="{0D108BD9-81ED-4DB2-BD59-A6C34878D82A}">
                    <a16:rowId xmlns:a16="http://schemas.microsoft.com/office/drawing/2014/main" val="1102604328"/>
                  </a:ext>
                </a:extLst>
              </a:tr>
              <a:tr h="507077">
                <a:tc>
                  <a:txBody>
                    <a:bodyPr/>
                    <a:lstStyle/>
                    <a:p>
                      <a:pPr algn="ctr"/>
                      <a:r>
                        <a:rPr lang="en-US" sz="1400" dirty="0" smtClean="0">
                          <a:solidFill>
                            <a:schemeClr val="tx1"/>
                          </a:solidFill>
                        </a:rPr>
                        <a:t>Complete</a:t>
                      </a:r>
                      <a:r>
                        <a:rPr lang="en-US" sz="1400" baseline="0" dirty="0" smtClean="0">
                          <a:solidFill>
                            <a:schemeClr val="tx1"/>
                          </a:solidFill>
                        </a:rPr>
                        <a:t> User Acceptance Testing (UAT) in TEST (extended 1 week)</a:t>
                      </a:r>
                      <a:endParaRPr lang="en-US" sz="1400" dirty="0">
                        <a:solidFill>
                          <a:schemeClr val="tx1"/>
                        </a:solidFill>
                      </a:endParaRPr>
                    </a:p>
                  </a:txBody>
                  <a:tcPr anchor="ctr"/>
                </a:tc>
                <a:tc>
                  <a:txBody>
                    <a:bodyPr/>
                    <a:lstStyle/>
                    <a:p>
                      <a:pPr algn="ctr" fontAlgn="t"/>
                      <a:r>
                        <a:rPr lang="en-US" sz="1400" dirty="0" smtClean="0">
                          <a:solidFill>
                            <a:schemeClr val="tx1"/>
                          </a:solidFill>
                          <a:effectLst/>
                        </a:rPr>
                        <a:t>10/03/2022</a:t>
                      </a:r>
                      <a:endParaRPr lang="en-US" sz="1400" dirty="0">
                        <a:solidFill>
                          <a:schemeClr val="tx1"/>
                        </a:solidFill>
                        <a:effectLst/>
                      </a:endParaRPr>
                    </a:p>
                  </a:txBody>
                  <a:tcPr marL="95250" marR="95250" marT="66675" marB="66675" anchor="ctr"/>
                </a:tc>
                <a:tc>
                  <a:txBody>
                    <a:bodyPr/>
                    <a:lstStyle/>
                    <a:p>
                      <a:pPr algn="ctr"/>
                      <a:r>
                        <a:rPr lang="en-US" sz="1400" dirty="0" smtClean="0"/>
                        <a:t>In Progress (might be impacted</a:t>
                      </a:r>
                      <a:r>
                        <a:rPr lang="en-US" sz="1400" baseline="0" dirty="0" smtClean="0"/>
                        <a:t> by Spatial)</a:t>
                      </a:r>
                      <a:endParaRPr lang="en-US" sz="1400" dirty="0"/>
                    </a:p>
                  </a:txBody>
                  <a:tcPr anchor="ctr">
                    <a:solidFill>
                      <a:srgbClr val="00B050"/>
                    </a:solidFill>
                  </a:tcPr>
                </a:tc>
                <a:extLst>
                  <a:ext uri="{0D108BD9-81ED-4DB2-BD59-A6C34878D82A}">
                    <a16:rowId xmlns:a16="http://schemas.microsoft.com/office/drawing/2014/main" val="1050532585"/>
                  </a:ext>
                </a:extLst>
              </a:tr>
              <a:tr h="450432">
                <a:tc>
                  <a:txBody>
                    <a:bodyPr/>
                    <a:lstStyle/>
                    <a:p>
                      <a:pPr algn="ctr"/>
                      <a:r>
                        <a:rPr lang="en-US" sz="1400" dirty="0" smtClean="0"/>
                        <a:t>Go</a:t>
                      </a:r>
                      <a:r>
                        <a:rPr lang="en-US" sz="1400" baseline="0" dirty="0" smtClean="0"/>
                        <a:t> Live weekend (on VMs) Pushed 1 week due to Halloween</a:t>
                      </a:r>
                      <a:endParaRPr lang="en-US" sz="1400" dirty="0"/>
                    </a:p>
                  </a:txBody>
                  <a:tcPr anchor="ctr"/>
                </a:tc>
                <a:tc>
                  <a:txBody>
                    <a:bodyPr/>
                    <a:lstStyle/>
                    <a:p>
                      <a:pPr algn="ctr" fontAlgn="t"/>
                      <a:r>
                        <a:rPr lang="en-US" sz="1400" dirty="0" smtClean="0">
                          <a:effectLst/>
                        </a:rPr>
                        <a:t>11/07/2022</a:t>
                      </a:r>
                      <a:endParaRPr lang="en-US" sz="1400" dirty="0">
                        <a:effectLst/>
                      </a:endParaRPr>
                    </a:p>
                  </a:txBody>
                  <a:tcPr marL="95250" marR="95250" marT="66675" marB="66675" anchor="ctr"/>
                </a:tc>
                <a:tc>
                  <a:txBody>
                    <a:bodyPr/>
                    <a:lstStyle/>
                    <a:p>
                      <a:pPr algn="ctr"/>
                      <a:r>
                        <a:rPr lang="en-US" sz="1400" dirty="0" smtClean="0"/>
                        <a:t>ETA for hardware is 10/24/22</a:t>
                      </a:r>
                      <a:endParaRPr lang="en-US" sz="1400" dirty="0"/>
                    </a:p>
                  </a:txBody>
                  <a:tcPr anchor="ctr">
                    <a:solidFill>
                      <a:srgbClr val="FF0000"/>
                    </a:solidFill>
                  </a:tcPr>
                </a:tc>
                <a:extLst>
                  <a:ext uri="{0D108BD9-81ED-4DB2-BD59-A6C34878D82A}">
                    <a16:rowId xmlns:a16="http://schemas.microsoft.com/office/drawing/2014/main" val="2560614843"/>
                  </a:ext>
                </a:extLst>
              </a:tr>
              <a:tr h="507077">
                <a:tc>
                  <a:txBody>
                    <a:bodyPr/>
                    <a:lstStyle/>
                    <a:p>
                      <a:pPr algn="ctr"/>
                      <a:r>
                        <a:rPr lang="en-US" sz="1400" dirty="0" smtClean="0"/>
                        <a:t>Migrate</a:t>
                      </a:r>
                      <a:r>
                        <a:rPr lang="en-US" sz="1400" baseline="0" dirty="0" smtClean="0"/>
                        <a:t> to physical hardware</a:t>
                      </a:r>
                      <a:endParaRPr lang="en-US" sz="1400" dirty="0"/>
                    </a:p>
                  </a:txBody>
                  <a:tcPr anchor="ctr"/>
                </a:tc>
                <a:tc>
                  <a:txBody>
                    <a:bodyPr/>
                    <a:lstStyle/>
                    <a:p>
                      <a:pPr algn="ctr" fontAlgn="t"/>
                      <a:r>
                        <a:rPr lang="en-US" sz="1400" b="0" dirty="0" smtClean="0">
                          <a:effectLst/>
                        </a:rPr>
                        <a:t>TBD</a:t>
                      </a:r>
                      <a:endParaRPr lang="en-US" sz="1400" b="0" dirty="0">
                        <a:effectLst/>
                      </a:endParaRPr>
                    </a:p>
                  </a:txBody>
                  <a:tcPr marL="95250" marR="95250" marT="66675" marB="66675" anchor="ctr"/>
                </a:tc>
                <a:tc>
                  <a:txBody>
                    <a:bodyPr/>
                    <a:lstStyle/>
                    <a:p>
                      <a:pPr algn="ctr"/>
                      <a:r>
                        <a:rPr lang="en-US" sz="1400" dirty="0" smtClean="0"/>
                        <a:t>???????</a:t>
                      </a:r>
                      <a:endParaRPr lang="en-US" sz="1400" dirty="0"/>
                    </a:p>
                  </a:txBody>
                  <a:tcPr anchor="ctr">
                    <a:solidFill>
                      <a:srgbClr val="C4D1E4"/>
                    </a:solidFill>
                  </a:tcPr>
                </a:tc>
                <a:extLst>
                  <a:ext uri="{0D108BD9-81ED-4DB2-BD59-A6C34878D82A}">
                    <a16:rowId xmlns:a16="http://schemas.microsoft.com/office/drawing/2014/main" val="1366193784"/>
                  </a:ext>
                </a:extLst>
              </a:tr>
            </a:tbl>
          </a:graphicData>
        </a:graphic>
      </p:graphicFrame>
    </p:spTree>
    <p:extLst>
      <p:ext uri="{BB962C8B-B14F-4D97-AF65-F5344CB8AC3E}">
        <p14:creationId xmlns:p14="http://schemas.microsoft.com/office/powerpoint/2010/main" val="26732593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71E2F01-C62A-4D97-871F-CDC7816C29DA}"/>
              </a:ext>
            </a:extLst>
          </p:cNvPr>
          <p:cNvPicPr>
            <a:picLocks noChangeAspect="1"/>
          </p:cNvPicPr>
          <p:nvPr/>
        </p:nvPicPr>
        <p:blipFill rotWithShape="1">
          <a:blip r:embed="rId2">
            <a:extLst>
              <a:ext uri="{28A0092B-C50C-407E-A947-70E740481C1C}">
                <a14:useLocalDpi xmlns:a14="http://schemas.microsoft.com/office/drawing/2010/main" val="0"/>
              </a:ext>
            </a:extLst>
          </a:blip>
          <a:srcRect l="2119" r="968"/>
          <a:stretch/>
        </p:blipFill>
        <p:spPr>
          <a:xfrm>
            <a:off x="-12526" y="0"/>
            <a:ext cx="9144000" cy="6858000"/>
          </a:xfrm>
          <a:prstGeom prst="rect">
            <a:avLst/>
          </a:prstGeom>
        </p:spPr>
      </p:pic>
      <p:sp>
        <p:nvSpPr>
          <p:cNvPr id="2" name="TextBox 1"/>
          <p:cNvSpPr txBox="1"/>
          <p:nvPr/>
        </p:nvSpPr>
        <p:spPr>
          <a:xfrm>
            <a:off x="212943" y="122344"/>
            <a:ext cx="8693062" cy="646331"/>
          </a:xfrm>
          <a:prstGeom prst="rect">
            <a:avLst/>
          </a:prstGeom>
          <a:noFill/>
        </p:spPr>
        <p:txBody>
          <a:bodyPr wrap="square" rtlCol="0">
            <a:spAutoFit/>
          </a:bodyPr>
          <a:lstStyle/>
          <a:p>
            <a:pPr algn="ctr"/>
            <a:r>
              <a:rPr lang="en-US" sz="3600" dirty="0" smtClean="0"/>
              <a:t>SASD Projects and Efforts on Hold</a:t>
            </a:r>
            <a:endParaRPr lang="en-US" sz="3600" dirty="0"/>
          </a:p>
        </p:txBody>
      </p:sp>
      <p:sp>
        <p:nvSpPr>
          <p:cNvPr id="3" name="TextBox 2"/>
          <p:cNvSpPr txBox="1"/>
          <p:nvPr/>
        </p:nvSpPr>
        <p:spPr>
          <a:xfrm>
            <a:off x="212943" y="856357"/>
            <a:ext cx="8693062" cy="5509200"/>
          </a:xfrm>
          <a:prstGeom prst="rect">
            <a:avLst/>
          </a:prstGeom>
          <a:noFill/>
        </p:spPr>
        <p:txBody>
          <a:bodyPr wrap="square" rtlCol="0">
            <a:spAutoFit/>
          </a:bodyPr>
          <a:lstStyle/>
          <a:p>
            <a:pPr lvl="0"/>
            <a:r>
              <a:rPr lang="en-US" sz="2200" b="1" dirty="0"/>
              <a:t>Business Planning</a:t>
            </a:r>
          </a:p>
          <a:p>
            <a:pPr marL="742950" lvl="1" indent="-285750">
              <a:buFont typeface="Arial" panose="020B0604020202020204" pitchFamily="34" charset="0"/>
              <a:buChar char="•"/>
            </a:pPr>
            <a:r>
              <a:rPr lang="en-US" sz="2200" dirty="0"/>
              <a:t>Underground Facility Claims module in Maximo </a:t>
            </a:r>
          </a:p>
          <a:p>
            <a:pPr lvl="0"/>
            <a:r>
              <a:rPr lang="en-US" sz="2200" b="1" dirty="0"/>
              <a:t>Information Management</a:t>
            </a:r>
          </a:p>
          <a:p>
            <a:pPr marL="742950" lvl="1" indent="-285750">
              <a:buFont typeface="Arial" panose="020B0604020202020204" pitchFamily="34" charset="0"/>
              <a:buChar char="•"/>
            </a:pPr>
            <a:r>
              <a:rPr lang="en-US" sz="2200" dirty="0"/>
              <a:t>ArcGIS Field Maps for Insect Mitigation implementation and development</a:t>
            </a:r>
          </a:p>
          <a:p>
            <a:pPr marL="742950" lvl="1" indent="-285750">
              <a:buFont typeface="Arial" panose="020B0604020202020204" pitchFamily="34" charset="0"/>
              <a:buChar char="•"/>
            </a:pPr>
            <a:r>
              <a:rPr lang="en-US" sz="2200" dirty="0"/>
              <a:t>ArcGIS Pro integration</a:t>
            </a:r>
          </a:p>
          <a:p>
            <a:pPr marL="742950" lvl="1" indent="-285750">
              <a:buFont typeface="Arial" panose="020B0604020202020204" pitchFamily="34" charset="0"/>
              <a:buChar char="•"/>
            </a:pPr>
            <a:r>
              <a:rPr lang="en-US" sz="2200" dirty="0"/>
              <a:t>CMMS Evaluation</a:t>
            </a:r>
          </a:p>
          <a:p>
            <a:pPr marL="742950" lvl="1" indent="-285750">
              <a:buFont typeface="Arial" panose="020B0604020202020204" pitchFamily="34" charset="0"/>
              <a:buChar char="•"/>
            </a:pPr>
            <a:r>
              <a:rPr lang="en-US" sz="2200" dirty="0"/>
              <a:t>Enterprise/Portal final implementation</a:t>
            </a:r>
          </a:p>
          <a:p>
            <a:pPr marL="742950" lvl="1" indent="-285750">
              <a:buFont typeface="Arial" panose="020B0604020202020204" pitchFamily="34" charset="0"/>
              <a:buChar char="•"/>
            </a:pPr>
            <a:r>
              <a:rPr lang="en-US" sz="2200" dirty="0"/>
              <a:t>Hiring GIS Analyst I/II</a:t>
            </a:r>
          </a:p>
          <a:p>
            <a:pPr marL="742950" lvl="1" indent="-285750">
              <a:buFont typeface="Arial" panose="020B0604020202020204" pitchFamily="34" charset="0"/>
              <a:buChar char="•"/>
            </a:pPr>
            <a:r>
              <a:rPr lang="en-US" sz="2200" dirty="0"/>
              <a:t>Migration from ArcPad to StudioGo final implementation</a:t>
            </a:r>
          </a:p>
          <a:p>
            <a:pPr lvl="0"/>
            <a:r>
              <a:rPr lang="en-US" sz="2200" b="1" dirty="0"/>
              <a:t>Pipeline Support</a:t>
            </a:r>
          </a:p>
          <a:p>
            <a:pPr marL="742950" lvl="1" indent="-285750">
              <a:buFont typeface="Arial" panose="020B0604020202020204" pitchFamily="34" charset="0"/>
              <a:buChar char="•"/>
            </a:pPr>
            <a:r>
              <a:rPr lang="en-US" sz="2200" dirty="0"/>
              <a:t>Granite upgrade</a:t>
            </a:r>
          </a:p>
          <a:p>
            <a:pPr marL="285750" lvl="0" indent="-285750">
              <a:buFont typeface="Arial" panose="020B0604020202020204" pitchFamily="34" charset="0"/>
              <a:buChar char="•"/>
            </a:pPr>
            <a:r>
              <a:rPr lang="en-US" sz="2200" dirty="0"/>
              <a:t>Evaluation of the Max_report list (currently 1,400 reports)</a:t>
            </a:r>
          </a:p>
          <a:p>
            <a:pPr marL="285750" lvl="0" indent="-285750">
              <a:buFont typeface="Arial" panose="020B0604020202020204" pitchFamily="34" charset="0"/>
              <a:buChar char="•"/>
            </a:pPr>
            <a:r>
              <a:rPr lang="en-US" sz="2200" dirty="0"/>
              <a:t>Several Change Advisory Committee (CAT) items implementation related to new tools to improve work efficiency and additional functionality in Maximo, impacting SASD across the board</a:t>
            </a:r>
          </a:p>
        </p:txBody>
      </p:sp>
    </p:spTree>
    <p:extLst>
      <p:ext uri="{BB962C8B-B14F-4D97-AF65-F5344CB8AC3E}">
        <p14:creationId xmlns:p14="http://schemas.microsoft.com/office/powerpoint/2010/main" val="2230120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Placeholder 3">
            <a:extLst>
              <a:ext uri="{FF2B5EF4-FFF2-40B4-BE49-F238E27FC236}">
                <a16:creationId xmlns:a16="http://schemas.microsoft.com/office/drawing/2014/main" id="{3EE81631-A756-4121-9562-8EA9733C8F11}"/>
              </a:ext>
            </a:extLst>
          </p:cNvPr>
          <p:cNvSpPr txBox="1">
            <a:spLocks/>
          </p:cNvSpPr>
          <p:nvPr/>
        </p:nvSpPr>
        <p:spPr>
          <a:xfrm>
            <a:off x="381373" y="369652"/>
            <a:ext cx="8368363" cy="446856"/>
          </a:xfrm>
          <a:prstGeom prst="rect">
            <a:avLst/>
          </a:prstGeom>
        </p:spPr>
        <p:txBody>
          <a:bodyPr wrap="none" lIns="0" tIns="0" rIns="0" bIns="0" anchor="ctr">
            <a:noAutofit/>
          </a:bodyPr>
          <a:lstStyle>
            <a:lvl1pPr marL="0" indent="0" algn="l" defTabSz="914400" rtl="0" eaLnBrk="1" latinLnBrk="0" hangingPunct="1">
              <a:spcBef>
                <a:spcPct val="20000"/>
              </a:spcBef>
              <a:buFont typeface="Arial" pitchFamily="34" charset="0"/>
              <a:buNone/>
              <a:defRPr sz="1100" b="0" kern="1200" baseline="0">
                <a:solidFill>
                  <a:schemeClr val="bg1">
                    <a:lumMod val="50000"/>
                  </a:schemeClr>
                </a:solidFill>
                <a:latin typeface="+mj-lt"/>
                <a:ea typeface="Roboto" panose="02000000000000000000" pitchFamily="2" charset="0"/>
                <a:cs typeface="+mn-cs"/>
              </a:defRPr>
            </a:lvl1pPr>
            <a:lvl2pPr marL="457189" indent="0" algn="l" defTabSz="914400" rtl="0" eaLnBrk="1" latinLnBrk="0" hangingPunct="1">
              <a:spcBef>
                <a:spcPct val="20000"/>
              </a:spcBef>
              <a:buFont typeface="Arial" pitchFamily="34" charset="0"/>
              <a:buNone/>
              <a:defRPr sz="1200" kern="1200">
                <a:solidFill>
                  <a:schemeClr val="tx1"/>
                </a:solidFill>
                <a:latin typeface="+mn-lt"/>
                <a:ea typeface="+mn-ea"/>
                <a:cs typeface="+mn-cs"/>
              </a:defRPr>
            </a:lvl2pPr>
            <a:lvl3pPr marL="914377" indent="0" algn="l" defTabSz="914400" rtl="0" eaLnBrk="1" latinLnBrk="0" hangingPunct="1">
              <a:spcBef>
                <a:spcPct val="20000"/>
              </a:spcBef>
              <a:buFont typeface="Arial" pitchFamily="34" charset="0"/>
              <a:buNone/>
              <a:defRPr sz="1000" kern="1200">
                <a:solidFill>
                  <a:schemeClr val="tx1"/>
                </a:solidFill>
                <a:latin typeface="+mn-lt"/>
                <a:ea typeface="+mn-ea"/>
                <a:cs typeface="+mn-cs"/>
              </a:defRPr>
            </a:lvl3pPr>
            <a:lvl4pPr marL="1371566"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4pPr>
            <a:lvl5pPr marL="1828754"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5pPr>
            <a:lvl6pPr marL="2285943"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6pPr>
            <a:lvl7pPr marL="2743131"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7pPr>
            <a:lvl8pPr marL="320032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8pPr>
            <a:lvl9pPr marL="3657509"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9pPr>
          </a:lstStyle>
          <a:p>
            <a:pPr>
              <a:defRPr/>
            </a:pPr>
            <a:r>
              <a:rPr lang="en-US" sz="2400" b="1" dirty="0">
                <a:solidFill>
                  <a:schemeClr val="accent1"/>
                </a:solidFill>
                <a:latin typeface="Roboto"/>
              </a:rPr>
              <a:t>Agenda</a:t>
            </a:r>
            <a:r>
              <a:rPr lang="en-US" b="1" dirty="0">
                <a:solidFill>
                  <a:schemeClr val="accent1"/>
                </a:solidFill>
                <a:latin typeface="Roboto"/>
              </a:rPr>
              <a:t> </a:t>
            </a:r>
            <a:endParaRPr lang="en-US" dirty="0">
              <a:solidFill>
                <a:schemeClr val="accent1"/>
              </a:solidFill>
              <a:latin typeface="Roboto"/>
            </a:endParaRPr>
          </a:p>
        </p:txBody>
      </p:sp>
      <p:sp>
        <p:nvSpPr>
          <p:cNvPr id="23" name="Title 2">
            <a:extLst>
              <a:ext uri="{FF2B5EF4-FFF2-40B4-BE49-F238E27FC236}">
                <a16:creationId xmlns:a16="http://schemas.microsoft.com/office/drawing/2014/main" id="{BE4056C4-C6AC-4CC3-8117-D31ABF5DE72E}"/>
              </a:ext>
            </a:extLst>
          </p:cNvPr>
          <p:cNvSpPr txBox="1">
            <a:spLocks/>
          </p:cNvSpPr>
          <p:nvPr/>
        </p:nvSpPr>
        <p:spPr>
          <a:xfrm>
            <a:off x="358637" y="244917"/>
            <a:ext cx="8368363" cy="409459"/>
          </a:xfrm>
          <a:prstGeom prst="rect">
            <a:avLst/>
          </a:prstGeom>
        </p:spPr>
        <p:txBody>
          <a:bodyPr lIns="0" tIns="0" rIns="0" bIns="0" anchor="ctr">
            <a:normAutofit fontScale="97500" lnSpcReduction="10000"/>
          </a:bodyPr>
          <a:lstStyle>
            <a:lvl1pPr algn="l" defTabSz="914400" rtl="0" eaLnBrk="1" latinLnBrk="0" hangingPunct="1">
              <a:spcBef>
                <a:spcPct val="0"/>
              </a:spcBef>
              <a:buNone/>
              <a:defRPr sz="2800" kern="1200">
                <a:solidFill>
                  <a:schemeClr val="tx1">
                    <a:lumMod val="75000"/>
                    <a:lumOff val="25000"/>
                  </a:schemeClr>
                </a:solidFill>
                <a:latin typeface="+mj-lt"/>
                <a:ea typeface="+mj-ea"/>
                <a:cs typeface="+mj-cs"/>
              </a:defRPr>
            </a:lvl1pPr>
          </a:lstStyle>
          <a:p>
            <a:pPr>
              <a:defRPr/>
            </a:pPr>
            <a:endParaRPr lang="en-US" dirty="0">
              <a:solidFill>
                <a:srgbClr val="262626">
                  <a:lumMod val="75000"/>
                  <a:lumOff val="25000"/>
                </a:srgbClr>
              </a:solidFill>
              <a:latin typeface="Roboto"/>
            </a:endParaRPr>
          </a:p>
        </p:txBody>
      </p:sp>
      <p:sp>
        <p:nvSpPr>
          <p:cNvPr id="24" name="Inhaltsplatzhalter 4">
            <a:extLst>
              <a:ext uri="{FF2B5EF4-FFF2-40B4-BE49-F238E27FC236}">
                <a16:creationId xmlns:a16="http://schemas.microsoft.com/office/drawing/2014/main" id="{52C4BE5B-65FF-4286-BBE9-F05EF29829CB}"/>
              </a:ext>
            </a:extLst>
          </p:cNvPr>
          <p:cNvSpPr txBox="1">
            <a:spLocks/>
          </p:cNvSpPr>
          <p:nvPr/>
        </p:nvSpPr>
        <p:spPr>
          <a:xfrm>
            <a:off x="989949" y="1271641"/>
            <a:ext cx="1522515" cy="369332"/>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20000"/>
              </a:lnSpc>
              <a:buNone/>
              <a:defRPr/>
            </a:pPr>
            <a:r>
              <a:rPr lang="en-US" sz="2000" b="1" dirty="0">
                <a:solidFill>
                  <a:schemeClr val="tx1"/>
                </a:solidFill>
                <a:latin typeface="Roboto" panose="02000000000000000000" pitchFamily="2" charset="0"/>
                <a:ea typeface="Roboto" panose="02000000000000000000" pitchFamily="2" charset="0"/>
              </a:rPr>
              <a:t>Last </a:t>
            </a:r>
            <a:r>
              <a:rPr lang="en-US" sz="2000" b="1" dirty="0" smtClean="0">
                <a:solidFill>
                  <a:schemeClr val="tx1"/>
                </a:solidFill>
                <a:latin typeface="Roboto" panose="02000000000000000000" pitchFamily="2" charset="0"/>
                <a:ea typeface="Roboto" panose="02000000000000000000" pitchFamily="2" charset="0"/>
              </a:rPr>
              <a:t>61 </a:t>
            </a:r>
            <a:r>
              <a:rPr lang="en-US" sz="2000" b="1" dirty="0">
                <a:solidFill>
                  <a:schemeClr val="tx1"/>
                </a:solidFill>
                <a:latin typeface="Roboto" panose="02000000000000000000" pitchFamily="2" charset="0"/>
                <a:ea typeface="Roboto" panose="02000000000000000000" pitchFamily="2" charset="0"/>
              </a:rPr>
              <a:t>days</a:t>
            </a:r>
            <a:endParaRPr lang="en-US" sz="2000" dirty="0">
              <a:solidFill>
                <a:schemeClr val="tx1"/>
              </a:solidFill>
              <a:latin typeface="Roboto" panose="02000000000000000000" pitchFamily="2" charset="0"/>
              <a:ea typeface="Roboto" panose="02000000000000000000" pitchFamily="2" charset="0"/>
            </a:endParaRPr>
          </a:p>
        </p:txBody>
      </p:sp>
      <p:sp>
        <p:nvSpPr>
          <p:cNvPr id="25" name="Inhaltsplatzhalter 4">
            <a:extLst>
              <a:ext uri="{FF2B5EF4-FFF2-40B4-BE49-F238E27FC236}">
                <a16:creationId xmlns:a16="http://schemas.microsoft.com/office/drawing/2014/main" id="{9247289B-F1CE-436F-B5D5-61BD9BF1F713}"/>
              </a:ext>
            </a:extLst>
          </p:cNvPr>
          <p:cNvSpPr txBox="1">
            <a:spLocks/>
          </p:cNvSpPr>
          <p:nvPr/>
        </p:nvSpPr>
        <p:spPr>
          <a:xfrm>
            <a:off x="989949" y="3888906"/>
            <a:ext cx="1522515" cy="369332"/>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20000"/>
              </a:lnSpc>
              <a:buNone/>
              <a:defRPr/>
            </a:pPr>
            <a:r>
              <a:rPr lang="en-US" sz="2000" b="1" dirty="0">
                <a:solidFill>
                  <a:schemeClr val="tx1"/>
                </a:solidFill>
                <a:latin typeface="Roboto" panose="02000000000000000000" pitchFamily="2" charset="0"/>
                <a:ea typeface="Roboto" panose="02000000000000000000" pitchFamily="2" charset="0"/>
              </a:rPr>
              <a:t>Next </a:t>
            </a:r>
            <a:r>
              <a:rPr lang="en-US" sz="2000" b="1" dirty="0" smtClean="0">
                <a:solidFill>
                  <a:schemeClr val="tx1"/>
                </a:solidFill>
                <a:latin typeface="Roboto" panose="02000000000000000000" pitchFamily="2" charset="0"/>
                <a:ea typeface="Roboto" panose="02000000000000000000" pitchFamily="2" charset="0"/>
              </a:rPr>
              <a:t>45 </a:t>
            </a:r>
            <a:r>
              <a:rPr lang="en-US" sz="2000" b="1" dirty="0">
                <a:solidFill>
                  <a:schemeClr val="tx1"/>
                </a:solidFill>
                <a:latin typeface="Roboto" panose="02000000000000000000" pitchFamily="2" charset="0"/>
                <a:ea typeface="Roboto" panose="02000000000000000000" pitchFamily="2" charset="0"/>
              </a:rPr>
              <a:t>days</a:t>
            </a:r>
            <a:endParaRPr lang="en-US" sz="2000" dirty="0">
              <a:solidFill>
                <a:schemeClr val="tx1"/>
              </a:solidFill>
              <a:latin typeface="Roboto" panose="02000000000000000000" pitchFamily="2" charset="0"/>
              <a:ea typeface="Roboto" panose="02000000000000000000" pitchFamily="2" charset="0"/>
            </a:endParaRPr>
          </a:p>
        </p:txBody>
      </p:sp>
      <p:sp>
        <p:nvSpPr>
          <p:cNvPr id="26" name="Inhaltsplatzhalter 4">
            <a:extLst>
              <a:ext uri="{FF2B5EF4-FFF2-40B4-BE49-F238E27FC236}">
                <a16:creationId xmlns:a16="http://schemas.microsoft.com/office/drawing/2014/main" id="{D92A6878-296D-4677-A21E-E84C172D51BD}"/>
              </a:ext>
            </a:extLst>
          </p:cNvPr>
          <p:cNvSpPr txBox="1">
            <a:spLocks/>
          </p:cNvSpPr>
          <p:nvPr/>
        </p:nvSpPr>
        <p:spPr>
          <a:xfrm>
            <a:off x="992642" y="4708572"/>
            <a:ext cx="1018313" cy="369332"/>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20000"/>
              </a:lnSpc>
              <a:buNone/>
              <a:defRPr/>
            </a:pPr>
            <a:r>
              <a:rPr lang="en-US" sz="2000" b="1" dirty="0" smtClean="0">
                <a:solidFill>
                  <a:schemeClr val="tx1"/>
                </a:solidFill>
                <a:latin typeface="Roboto" panose="02000000000000000000" pitchFamily="2" charset="0"/>
                <a:ea typeface="Roboto" panose="02000000000000000000" pitchFamily="2" charset="0"/>
              </a:rPr>
              <a:t>Risk Log</a:t>
            </a:r>
            <a:endParaRPr lang="en-US" sz="2000" dirty="0">
              <a:solidFill>
                <a:schemeClr val="tx1"/>
              </a:solidFill>
              <a:latin typeface="Roboto" panose="02000000000000000000" pitchFamily="2" charset="0"/>
              <a:ea typeface="Roboto" panose="02000000000000000000" pitchFamily="2" charset="0"/>
            </a:endParaRPr>
          </a:p>
        </p:txBody>
      </p:sp>
      <p:sp>
        <p:nvSpPr>
          <p:cNvPr id="32" name="Oval 31">
            <a:extLst>
              <a:ext uri="{FF2B5EF4-FFF2-40B4-BE49-F238E27FC236}">
                <a16:creationId xmlns:a16="http://schemas.microsoft.com/office/drawing/2014/main" id="{DD7753D9-612C-491F-A63A-449842C9653D}"/>
              </a:ext>
            </a:extLst>
          </p:cNvPr>
          <p:cNvSpPr/>
          <p:nvPr/>
        </p:nvSpPr>
        <p:spPr>
          <a:xfrm flipH="1">
            <a:off x="376292" y="1182228"/>
            <a:ext cx="550358" cy="548158"/>
          </a:xfrm>
          <a:prstGeom prst="ellipse">
            <a:avLst/>
          </a:prstGeom>
          <a:solidFill>
            <a:schemeClr val="accent1"/>
          </a:solidFill>
          <a:ln w="38100" cap="flat" cmpd="sng" algn="ctr">
            <a:noFill/>
            <a:prstDash val="solid"/>
          </a:ln>
          <a:effectLst/>
        </p:spPr>
        <p:txBody>
          <a:bodyPr lIns="0" tIns="0" rIns="0" bIns="0" rtlCol="0" anchor="ctr"/>
          <a:lstStyle/>
          <a:p>
            <a:pPr algn="ctr">
              <a:defRPr/>
            </a:pPr>
            <a:r>
              <a:rPr lang="en-US" sz="2000" b="1" kern="0" dirty="0">
                <a:solidFill>
                  <a:srgbClr val="FFFFFF"/>
                </a:solidFill>
                <a:latin typeface="Roboto"/>
              </a:rPr>
              <a:t>1</a:t>
            </a:r>
          </a:p>
        </p:txBody>
      </p:sp>
      <p:sp>
        <p:nvSpPr>
          <p:cNvPr id="33" name="Oval 32">
            <a:extLst>
              <a:ext uri="{FF2B5EF4-FFF2-40B4-BE49-F238E27FC236}">
                <a16:creationId xmlns:a16="http://schemas.microsoft.com/office/drawing/2014/main" id="{28E414AD-5CE8-4A12-8940-731B79A13399}"/>
              </a:ext>
            </a:extLst>
          </p:cNvPr>
          <p:cNvSpPr/>
          <p:nvPr/>
        </p:nvSpPr>
        <p:spPr>
          <a:xfrm flipH="1">
            <a:off x="376292" y="4619159"/>
            <a:ext cx="550358" cy="548158"/>
          </a:xfrm>
          <a:prstGeom prst="ellipse">
            <a:avLst/>
          </a:prstGeom>
          <a:solidFill>
            <a:schemeClr val="accent1"/>
          </a:solidFill>
          <a:ln w="38100" cap="flat" cmpd="sng" algn="ctr">
            <a:noFill/>
            <a:prstDash val="solid"/>
          </a:ln>
          <a:effectLst/>
        </p:spPr>
        <p:txBody>
          <a:bodyPr lIns="0" tIns="0" rIns="0" bIns="0" rtlCol="0" anchor="ctr"/>
          <a:lstStyle/>
          <a:p>
            <a:pPr algn="ctr">
              <a:defRPr/>
            </a:pPr>
            <a:r>
              <a:rPr lang="en-US" sz="2000" b="1" kern="0" dirty="0">
                <a:solidFill>
                  <a:srgbClr val="FFFFFF"/>
                </a:solidFill>
                <a:latin typeface="Roboto"/>
              </a:rPr>
              <a:t>5</a:t>
            </a:r>
          </a:p>
        </p:txBody>
      </p:sp>
      <p:sp>
        <p:nvSpPr>
          <p:cNvPr id="34" name="Oval 33">
            <a:extLst>
              <a:ext uri="{FF2B5EF4-FFF2-40B4-BE49-F238E27FC236}">
                <a16:creationId xmlns:a16="http://schemas.microsoft.com/office/drawing/2014/main" id="{A4FACC96-EB52-4F85-B994-6551E77C3F2E}"/>
              </a:ext>
            </a:extLst>
          </p:cNvPr>
          <p:cNvSpPr/>
          <p:nvPr/>
        </p:nvSpPr>
        <p:spPr>
          <a:xfrm flipH="1">
            <a:off x="376292" y="2054650"/>
            <a:ext cx="550358" cy="548158"/>
          </a:xfrm>
          <a:prstGeom prst="ellipse">
            <a:avLst/>
          </a:prstGeom>
          <a:solidFill>
            <a:schemeClr val="accent1"/>
          </a:solidFill>
          <a:ln w="38100" cap="flat" cmpd="sng" algn="ctr">
            <a:noFill/>
            <a:prstDash val="solid"/>
          </a:ln>
          <a:effectLst/>
        </p:spPr>
        <p:txBody>
          <a:bodyPr lIns="0" tIns="0" rIns="0" bIns="0" rtlCol="0" anchor="ctr"/>
          <a:lstStyle/>
          <a:p>
            <a:pPr algn="ctr">
              <a:defRPr/>
            </a:pPr>
            <a:r>
              <a:rPr lang="en-US" sz="2000" b="1" kern="0" dirty="0">
                <a:solidFill>
                  <a:srgbClr val="FFFFFF"/>
                </a:solidFill>
                <a:latin typeface="Roboto"/>
              </a:rPr>
              <a:t>2</a:t>
            </a:r>
          </a:p>
        </p:txBody>
      </p:sp>
      <p:sp>
        <p:nvSpPr>
          <p:cNvPr id="36" name="Oval 35">
            <a:extLst>
              <a:ext uri="{FF2B5EF4-FFF2-40B4-BE49-F238E27FC236}">
                <a16:creationId xmlns:a16="http://schemas.microsoft.com/office/drawing/2014/main" id="{0B86FD0A-3048-4951-874D-BE4774C6D6D4}"/>
              </a:ext>
            </a:extLst>
          </p:cNvPr>
          <p:cNvSpPr/>
          <p:nvPr/>
        </p:nvSpPr>
        <p:spPr>
          <a:xfrm flipH="1">
            <a:off x="376292" y="2927072"/>
            <a:ext cx="550358" cy="548158"/>
          </a:xfrm>
          <a:prstGeom prst="ellipse">
            <a:avLst/>
          </a:prstGeom>
          <a:solidFill>
            <a:schemeClr val="accent1"/>
          </a:solidFill>
          <a:ln w="38100" cap="flat" cmpd="sng" algn="ctr">
            <a:noFill/>
            <a:prstDash val="solid"/>
          </a:ln>
          <a:effectLst/>
        </p:spPr>
        <p:txBody>
          <a:bodyPr lIns="0" tIns="0" rIns="0" bIns="0" rtlCol="0" anchor="ctr"/>
          <a:lstStyle/>
          <a:p>
            <a:pPr algn="ctr">
              <a:defRPr/>
            </a:pPr>
            <a:r>
              <a:rPr lang="en-US" sz="2000" b="1" kern="0" dirty="0">
                <a:solidFill>
                  <a:srgbClr val="FFFFFF"/>
                </a:solidFill>
                <a:latin typeface="Roboto"/>
              </a:rPr>
              <a:t>3</a:t>
            </a:r>
          </a:p>
        </p:txBody>
      </p:sp>
      <p:sp>
        <p:nvSpPr>
          <p:cNvPr id="38" name="Oval 37">
            <a:extLst>
              <a:ext uri="{FF2B5EF4-FFF2-40B4-BE49-F238E27FC236}">
                <a16:creationId xmlns:a16="http://schemas.microsoft.com/office/drawing/2014/main" id="{486B0551-B14A-4604-8D56-87590B81AFA5}"/>
              </a:ext>
            </a:extLst>
          </p:cNvPr>
          <p:cNvSpPr/>
          <p:nvPr/>
        </p:nvSpPr>
        <p:spPr>
          <a:xfrm flipH="1">
            <a:off x="376292" y="3799493"/>
            <a:ext cx="550358" cy="548158"/>
          </a:xfrm>
          <a:prstGeom prst="ellipse">
            <a:avLst/>
          </a:prstGeom>
          <a:solidFill>
            <a:schemeClr val="accent1"/>
          </a:solidFill>
          <a:ln w="38100" cap="flat" cmpd="sng" algn="ctr">
            <a:noFill/>
            <a:prstDash val="solid"/>
          </a:ln>
          <a:effectLst/>
        </p:spPr>
        <p:txBody>
          <a:bodyPr lIns="0" tIns="0" rIns="0" bIns="0" rtlCol="0" anchor="ctr"/>
          <a:lstStyle/>
          <a:p>
            <a:pPr algn="ctr">
              <a:defRPr/>
            </a:pPr>
            <a:r>
              <a:rPr lang="en-US" sz="2000" b="1" kern="0" dirty="0">
                <a:solidFill>
                  <a:srgbClr val="FFFFFF"/>
                </a:solidFill>
                <a:latin typeface="Roboto"/>
              </a:rPr>
              <a:t>4</a:t>
            </a:r>
          </a:p>
        </p:txBody>
      </p:sp>
      <p:sp>
        <p:nvSpPr>
          <p:cNvPr id="41" name="Inhaltsplatzhalter 4">
            <a:extLst>
              <a:ext uri="{FF2B5EF4-FFF2-40B4-BE49-F238E27FC236}">
                <a16:creationId xmlns:a16="http://schemas.microsoft.com/office/drawing/2014/main" id="{46C2478C-31C7-461B-A148-AFA74522AE99}"/>
              </a:ext>
            </a:extLst>
          </p:cNvPr>
          <p:cNvSpPr txBox="1">
            <a:spLocks/>
          </p:cNvSpPr>
          <p:nvPr/>
        </p:nvSpPr>
        <p:spPr>
          <a:xfrm>
            <a:off x="989949" y="5534337"/>
            <a:ext cx="591023" cy="369332"/>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20000"/>
              </a:lnSpc>
              <a:buNone/>
              <a:defRPr/>
            </a:pPr>
            <a:r>
              <a:rPr lang="en-US" sz="2000" b="1" dirty="0" smtClean="0">
                <a:solidFill>
                  <a:schemeClr val="tx1"/>
                </a:solidFill>
                <a:latin typeface="Roboto" panose="02000000000000000000" pitchFamily="2" charset="0"/>
                <a:ea typeface="Roboto" panose="02000000000000000000" pitchFamily="2" charset="0"/>
              </a:rPr>
              <a:t>Q&amp;A</a:t>
            </a:r>
            <a:endParaRPr lang="en-US" sz="2000" dirty="0">
              <a:solidFill>
                <a:schemeClr val="tx1"/>
              </a:solidFill>
              <a:latin typeface="Roboto" panose="02000000000000000000" pitchFamily="2" charset="0"/>
              <a:ea typeface="Roboto" panose="02000000000000000000" pitchFamily="2" charset="0"/>
            </a:endParaRPr>
          </a:p>
        </p:txBody>
      </p:sp>
      <p:sp>
        <p:nvSpPr>
          <p:cNvPr id="15" name="Oval 14">
            <a:extLst>
              <a:ext uri="{FF2B5EF4-FFF2-40B4-BE49-F238E27FC236}">
                <a16:creationId xmlns:a16="http://schemas.microsoft.com/office/drawing/2014/main" id="{28E414AD-5CE8-4A12-8940-731B79A13399}"/>
              </a:ext>
            </a:extLst>
          </p:cNvPr>
          <p:cNvSpPr/>
          <p:nvPr/>
        </p:nvSpPr>
        <p:spPr>
          <a:xfrm flipH="1">
            <a:off x="376292" y="5438825"/>
            <a:ext cx="550358" cy="548158"/>
          </a:xfrm>
          <a:prstGeom prst="ellipse">
            <a:avLst/>
          </a:prstGeom>
          <a:solidFill>
            <a:schemeClr val="accent1"/>
          </a:solidFill>
          <a:ln w="38100" cap="flat" cmpd="sng" algn="ctr">
            <a:noFill/>
            <a:prstDash val="solid"/>
          </a:ln>
          <a:effectLst/>
        </p:spPr>
        <p:txBody>
          <a:bodyPr lIns="0" tIns="0" rIns="0" bIns="0" rtlCol="0" anchor="ctr"/>
          <a:lstStyle/>
          <a:p>
            <a:pPr algn="ctr">
              <a:defRPr/>
            </a:pPr>
            <a:r>
              <a:rPr lang="en-US" sz="2000" b="1" kern="0" dirty="0" smtClean="0">
                <a:solidFill>
                  <a:srgbClr val="FFFFFF"/>
                </a:solidFill>
                <a:latin typeface="Roboto"/>
              </a:rPr>
              <a:t>6</a:t>
            </a:r>
            <a:endParaRPr lang="en-US" sz="2000" b="1" kern="0" dirty="0">
              <a:solidFill>
                <a:srgbClr val="FFFFFF"/>
              </a:solidFill>
              <a:latin typeface="Roboto"/>
            </a:endParaRPr>
          </a:p>
        </p:txBody>
      </p:sp>
      <p:sp>
        <p:nvSpPr>
          <p:cNvPr id="3" name="Rectangle 2"/>
          <p:cNvSpPr/>
          <p:nvPr/>
        </p:nvSpPr>
        <p:spPr>
          <a:xfrm>
            <a:off x="912799" y="2984425"/>
            <a:ext cx="1976823" cy="433452"/>
          </a:xfrm>
          <a:prstGeom prst="rect">
            <a:avLst/>
          </a:prstGeom>
        </p:spPr>
        <p:txBody>
          <a:bodyPr wrap="none">
            <a:spAutoFit/>
          </a:bodyPr>
          <a:lstStyle/>
          <a:p>
            <a:pPr>
              <a:lnSpc>
                <a:spcPct val="120000"/>
              </a:lnSpc>
              <a:defRPr/>
            </a:pPr>
            <a:r>
              <a:rPr lang="en-US" sz="2000" b="1" dirty="0">
                <a:latin typeface="Roboto" panose="02000000000000000000" pitchFamily="2" charset="0"/>
                <a:ea typeface="Roboto" panose="02000000000000000000" pitchFamily="2" charset="0"/>
              </a:rPr>
              <a:t>Mitigated Risks</a:t>
            </a:r>
            <a:endParaRPr lang="en-US" sz="2000" dirty="0">
              <a:latin typeface="Roboto" panose="02000000000000000000" pitchFamily="2" charset="0"/>
              <a:ea typeface="Roboto" panose="02000000000000000000" pitchFamily="2" charset="0"/>
            </a:endParaRPr>
          </a:p>
        </p:txBody>
      </p:sp>
      <p:sp>
        <p:nvSpPr>
          <p:cNvPr id="16" name="Rectangle 15"/>
          <p:cNvSpPr/>
          <p:nvPr/>
        </p:nvSpPr>
        <p:spPr>
          <a:xfrm>
            <a:off x="926650" y="2108264"/>
            <a:ext cx="3269569" cy="461665"/>
          </a:xfrm>
          <a:prstGeom prst="rect">
            <a:avLst/>
          </a:prstGeom>
        </p:spPr>
        <p:txBody>
          <a:bodyPr wrap="square">
            <a:spAutoFit/>
          </a:bodyPr>
          <a:lstStyle/>
          <a:p>
            <a:pPr>
              <a:lnSpc>
                <a:spcPct val="120000"/>
              </a:lnSpc>
              <a:defRPr/>
            </a:pPr>
            <a:r>
              <a:rPr lang="en-US" sz="2000" b="1" dirty="0" smtClean="0">
                <a:latin typeface="Roboto" panose="02000000000000000000" pitchFamily="2" charset="0"/>
                <a:ea typeface="Roboto" panose="02000000000000000000" pitchFamily="2" charset="0"/>
              </a:rPr>
              <a:t>Load/Performance Test</a:t>
            </a:r>
            <a:endParaRPr lang="en-US" sz="2000" dirty="0">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666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p:cTn id="7" dur="500" fill="hold"/>
                                        <p:tgtEl>
                                          <p:spTgt spid="32"/>
                                        </p:tgtEl>
                                        <p:attrNameLst>
                                          <p:attrName>ppt_w</p:attrName>
                                        </p:attrNameLst>
                                      </p:cBhvr>
                                      <p:tavLst>
                                        <p:tav tm="0">
                                          <p:val>
                                            <p:fltVal val="0"/>
                                          </p:val>
                                        </p:tav>
                                        <p:tav tm="100000">
                                          <p:val>
                                            <p:strVal val="#ppt_w"/>
                                          </p:val>
                                        </p:tav>
                                      </p:tavLst>
                                    </p:anim>
                                    <p:anim calcmode="lin" valueType="num">
                                      <p:cBhvr>
                                        <p:cTn id="8" dur="500" fill="hold"/>
                                        <p:tgtEl>
                                          <p:spTgt spid="32"/>
                                        </p:tgtEl>
                                        <p:attrNameLst>
                                          <p:attrName>ppt_h</p:attrName>
                                        </p:attrNameLst>
                                      </p:cBhvr>
                                      <p:tavLst>
                                        <p:tav tm="0">
                                          <p:val>
                                            <p:fltVal val="0"/>
                                          </p:val>
                                        </p:tav>
                                        <p:tav tm="100000">
                                          <p:val>
                                            <p:strVal val="#ppt_h"/>
                                          </p:val>
                                        </p:tav>
                                      </p:tavLst>
                                    </p:anim>
                                    <p:animEffect transition="in" filter="fade">
                                      <p:cBhvr>
                                        <p:cTn id="9" dur="500"/>
                                        <p:tgtEl>
                                          <p:spTgt spid="32"/>
                                        </p:tgtEl>
                                      </p:cBhvr>
                                    </p:animEffect>
                                  </p:childTnLst>
                                </p:cTn>
                              </p:par>
                              <p:par>
                                <p:cTn id="10" presetID="22" presetClass="entr" presetSubtype="8" fill="hold" grpId="0" nodeType="with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left)">
                                      <p:cBhvr>
                                        <p:cTn id="12" dur="500"/>
                                        <p:tgtEl>
                                          <p:spTgt spid="24"/>
                                        </p:tgtEl>
                                      </p:cBhvr>
                                    </p:animEffect>
                                  </p:childTnLst>
                                </p:cTn>
                              </p:par>
                            </p:childTnLst>
                          </p:cTn>
                        </p:par>
                        <p:par>
                          <p:cTn id="13" fill="hold">
                            <p:stCondLst>
                              <p:cond delay="500"/>
                            </p:stCondLst>
                            <p:childTnLst>
                              <p:par>
                                <p:cTn id="14" presetID="53" presetClass="entr" presetSubtype="16" fill="hold" grpId="0" nodeType="afterEffect">
                                  <p:stCondLst>
                                    <p:cond delay="0"/>
                                  </p:stCondLst>
                                  <p:childTnLst>
                                    <p:set>
                                      <p:cBhvr>
                                        <p:cTn id="15" dur="1" fill="hold">
                                          <p:stCondLst>
                                            <p:cond delay="0"/>
                                          </p:stCondLst>
                                        </p:cTn>
                                        <p:tgtEl>
                                          <p:spTgt spid="34"/>
                                        </p:tgtEl>
                                        <p:attrNameLst>
                                          <p:attrName>style.visibility</p:attrName>
                                        </p:attrNameLst>
                                      </p:cBhvr>
                                      <p:to>
                                        <p:strVal val="visible"/>
                                      </p:to>
                                    </p:set>
                                    <p:anim calcmode="lin" valueType="num">
                                      <p:cBhvr>
                                        <p:cTn id="16" dur="500" fill="hold"/>
                                        <p:tgtEl>
                                          <p:spTgt spid="34"/>
                                        </p:tgtEl>
                                        <p:attrNameLst>
                                          <p:attrName>ppt_w</p:attrName>
                                        </p:attrNameLst>
                                      </p:cBhvr>
                                      <p:tavLst>
                                        <p:tav tm="0">
                                          <p:val>
                                            <p:fltVal val="0"/>
                                          </p:val>
                                        </p:tav>
                                        <p:tav tm="100000">
                                          <p:val>
                                            <p:strVal val="#ppt_w"/>
                                          </p:val>
                                        </p:tav>
                                      </p:tavLst>
                                    </p:anim>
                                    <p:anim calcmode="lin" valueType="num">
                                      <p:cBhvr>
                                        <p:cTn id="17" dur="500" fill="hold"/>
                                        <p:tgtEl>
                                          <p:spTgt spid="34"/>
                                        </p:tgtEl>
                                        <p:attrNameLst>
                                          <p:attrName>ppt_h</p:attrName>
                                        </p:attrNameLst>
                                      </p:cBhvr>
                                      <p:tavLst>
                                        <p:tav tm="0">
                                          <p:val>
                                            <p:fltVal val="0"/>
                                          </p:val>
                                        </p:tav>
                                        <p:tav tm="100000">
                                          <p:val>
                                            <p:strVal val="#ppt_h"/>
                                          </p:val>
                                        </p:tav>
                                      </p:tavLst>
                                    </p:anim>
                                    <p:animEffect transition="in" filter="fade">
                                      <p:cBhvr>
                                        <p:cTn id="18" dur="500"/>
                                        <p:tgtEl>
                                          <p:spTgt spid="34"/>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wipe(left)">
                                      <p:cBhvr>
                                        <p:cTn id="21" dur="500"/>
                                        <p:tgtEl>
                                          <p:spTgt spid="25"/>
                                        </p:tgtEl>
                                      </p:cBhvr>
                                    </p:animEffect>
                                  </p:childTnLst>
                                </p:cTn>
                              </p:par>
                            </p:childTnLst>
                          </p:cTn>
                        </p:par>
                        <p:par>
                          <p:cTn id="22" fill="hold">
                            <p:stCondLst>
                              <p:cond delay="1000"/>
                            </p:stCondLst>
                            <p:childTnLst>
                              <p:par>
                                <p:cTn id="23" presetID="53" presetClass="entr" presetSubtype="16" fill="hold" grpId="0" nodeType="afterEffect">
                                  <p:stCondLst>
                                    <p:cond delay="0"/>
                                  </p:stCondLst>
                                  <p:childTnLst>
                                    <p:set>
                                      <p:cBhvr>
                                        <p:cTn id="24" dur="1" fill="hold">
                                          <p:stCondLst>
                                            <p:cond delay="0"/>
                                          </p:stCondLst>
                                        </p:cTn>
                                        <p:tgtEl>
                                          <p:spTgt spid="36"/>
                                        </p:tgtEl>
                                        <p:attrNameLst>
                                          <p:attrName>style.visibility</p:attrName>
                                        </p:attrNameLst>
                                      </p:cBhvr>
                                      <p:to>
                                        <p:strVal val="visible"/>
                                      </p:to>
                                    </p:set>
                                    <p:anim calcmode="lin" valueType="num">
                                      <p:cBhvr>
                                        <p:cTn id="25" dur="500" fill="hold"/>
                                        <p:tgtEl>
                                          <p:spTgt spid="36"/>
                                        </p:tgtEl>
                                        <p:attrNameLst>
                                          <p:attrName>ppt_w</p:attrName>
                                        </p:attrNameLst>
                                      </p:cBhvr>
                                      <p:tavLst>
                                        <p:tav tm="0">
                                          <p:val>
                                            <p:fltVal val="0"/>
                                          </p:val>
                                        </p:tav>
                                        <p:tav tm="100000">
                                          <p:val>
                                            <p:strVal val="#ppt_w"/>
                                          </p:val>
                                        </p:tav>
                                      </p:tavLst>
                                    </p:anim>
                                    <p:anim calcmode="lin" valueType="num">
                                      <p:cBhvr>
                                        <p:cTn id="26" dur="500" fill="hold"/>
                                        <p:tgtEl>
                                          <p:spTgt spid="36"/>
                                        </p:tgtEl>
                                        <p:attrNameLst>
                                          <p:attrName>ppt_h</p:attrName>
                                        </p:attrNameLst>
                                      </p:cBhvr>
                                      <p:tavLst>
                                        <p:tav tm="0">
                                          <p:val>
                                            <p:fltVal val="0"/>
                                          </p:val>
                                        </p:tav>
                                        <p:tav tm="100000">
                                          <p:val>
                                            <p:strVal val="#ppt_h"/>
                                          </p:val>
                                        </p:tav>
                                      </p:tavLst>
                                    </p:anim>
                                    <p:animEffect transition="in" filter="fade">
                                      <p:cBhvr>
                                        <p:cTn id="27" dur="500"/>
                                        <p:tgtEl>
                                          <p:spTgt spid="36"/>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26"/>
                                        </p:tgtEl>
                                        <p:attrNameLst>
                                          <p:attrName>style.visibility</p:attrName>
                                        </p:attrNameLst>
                                      </p:cBhvr>
                                      <p:to>
                                        <p:strVal val="visible"/>
                                      </p:to>
                                    </p:set>
                                    <p:animEffect transition="in" filter="wipe(left)">
                                      <p:cBhvr>
                                        <p:cTn id="30" dur="500"/>
                                        <p:tgtEl>
                                          <p:spTgt spid="26"/>
                                        </p:tgtEl>
                                      </p:cBhvr>
                                    </p:animEffect>
                                  </p:childTnLst>
                                </p:cTn>
                              </p:par>
                            </p:childTnLst>
                          </p:cTn>
                        </p:par>
                        <p:par>
                          <p:cTn id="31" fill="hold">
                            <p:stCondLst>
                              <p:cond delay="1500"/>
                            </p:stCondLst>
                            <p:childTnLst>
                              <p:par>
                                <p:cTn id="32" presetID="53" presetClass="entr" presetSubtype="16" fill="hold" grpId="0" nodeType="afterEffect">
                                  <p:stCondLst>
                                    <p:cond delay="0"/>
                                  </p:stCondLst>
                                  <p:childTnLst>
                                    <p:set>
                                      <p:cBhvr>
                                        <p:cTn id="33" dur="1" fill="hold">
                                          <p:stCondLst>
                                            <p:cond delay="0"/>
                                          </p:stCondLst>
                                        </p:cTn>
                                        <p:tgtEl>
                                          <p:spTgt spid="38"/>
                                        </p:tgtEl>
                                        <p:attrNameLst>
                                          <p:attrName>style.visibility</p:attrName>
                                        </p:attrNameLst>
                                      </p:cBhvr>
                                      <p:to>
                                        <p:strVal val="visible"/>
                                      </p:to>
                                    </p:set>
                                    <p:anim calcmode="lin" valueType="num">
                                      <p:cBhvr>
                                        <p:cTn id="34" dur="500" fill="hold"/>
                                        <p:tgtEl>
                                          <p:spTgt spid="38"/>
                                        </p:tgtEl>
                                        <p:attrNameLst>
                                          <p:attrName>ppt_w</p:attrName>
                                        </p:attrNameLst>
                                      </p:cBhvr>
                                      <p:tavLst>
                                        <p:tav tm="0">
                                          <p:val>
                                            <p:fltVal val="0"/>
                                          </p:val>
                                        </p:tav>
                                        <p:tav tm="100000">
                                          <p:val>
                                            <p:strVal val="#ppt_w"/>
                                          </p:val>
                                        </p:tav>
                                      </p:tavLst>
                                    </p:anim>
                                    <p:anim calcmode="lin" valueType="num">
                                      <p:cBhvr>
                                        <p:cTn id="35" dur="500" fill="hold"/>
                                        <p:tgtEl>
                                          <p:spTgt spid="38"/>
                                        </p:tgtEl>
                                        <p:attrNameLst>
                                          <p:attrName>ppt_h</p:attrName>
                                        </p:attrNameLst>
                                      </p:cBhvr>
                                      <p:tavLst>
                                        <p:tav tm="0">
                                          <p:val>
                                            <p:fltVal val="0"/>
                                          </p:val>
                                        </p:tav>
                                        <p:tav tm="100000">
                                          <p:val>
                                            <p:strVal val="#ppt_h"/>
                                          </p:val>
                                        </p:tav>
                                      </p:tavLst>
                                    </p:anim>
                                    <p:animEffect transition="in" filter="fade">
                                      <p:cBhvr>
                                        <p:cTn id="36" dur="500"/>
                                        <p:tgtEl>
                                          <p:spTgt spid="38"/>
                                        </p:tgtEl>
                                      </p:cBhvr>
                                    </p:animEffect>
                                  </p:childTnLst>
                                </p:cTn>
                              </p:par>
                            </p:childTnLst>
                          </p:cTn>
                        </p:par>
                        <p:par>
                          <p:cTn id="37" fill="hold">
                            <p:stCondLst>
                              <p:cond delay="2000"/>
                            </p:stCondLst>
                            <p:childTnLst>
                              <p:par>
                                <p:cTn id="38" presetID="53" presetClass="entr" presetSubtype="16" fill="hold" grpId="0" nodeType="afterEffect">
                                  <p:stCondLst>
                                    <p:cond delay="0"/>
                                  </p:stCondLst>
                                  <p:childTnLst>
                                    <p:set>
                                      <p:cBhvr>
                                        <p:cTn id="39" dur="1" fill="hold">
                                          <p:stCondLst>
                                            <p:cond delay="0"/>
                                          </p:stCondLst>
                                        </p:cTn>
                                        <p:tgtEl>
                                          <p:spTgt spid="33"/>
                                        </p:tgtEl>
                                        <p:attrNameLst>
                                          <p:attrName>style.visibility</p:attrName>
                                        </p:attrNameLst>
                                      </p:cBhvr>
                                      <p:to>
                                        <p:strVal val="visible"/>
                                      </p:to>
                                    </p:set>
                                    <p:anim calcmode="lin" valueType="num">
                                      <p:cBhvr>
                                        <p:cTn id="40" dur="500" fill="hold"/>
                                        <p:tgtEl>
                                          <p:spTgt spid="33"/>
                                        </p:tgtEl>
                                        <p:attrNameLst>
                                          <p:attrName>ppt_w</p:attrName>
                                        </p:attrNameLst>
                                      </p:cBhvr>
                                      <p:tavLst>
                                        <p:tav tm="0">
                                          <p:val>
                                            <p:fltVal val="0"/>
                                          </p:val>
                                        </p:tav>
                                        <p:tav tm="100000">
                                          <p:val>
                                            <p:strVal val="#ppt_w"/>
                                          </p:val>
                                        </p:tav>
                                      </p:tavLst>
                                    </p:anim>
                                    <p:anim calcmode="lin" valueType="num">
                                      <p:cBhvr>
                                        <p:cTn id="41" dur="500" fill="hold"/>
                                        <p:tgtEl>
                                          <p:spTgt spid="33"/>
                                        </p:tgtEl>
                                        <p:attrNameLst>
                                          <p:attrName>ppt_h</p:attrName>
                                        </p:attrNameLst>
                                      </p:cBhvr>
                                      <p:tavLst>
                                        <p:tav tm="0">
                                          <p:val>
                                            <p:fltVal val="0"/>
                                          </p:val>
                                        </p:tav>
                                        <p:tav tm="100000">
                                          <p:val>
                                            <p:strVal val="#ppt_h"/>
                                          </p:val>
                                        </p:tav>
                                      </p:tavLst>
                                    </p:anim>
                                    <p:animEffect transition="in" filter="fade">
                                      <p:cBhvr>
                                        <p:cTn id="42" dur="500"/>
                                        <p:tgtEl>
                                          <p:spTgt spid="33"/>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41"/>
                                        </p:tgtEl>
                                        <p:attrNameLst>
                                          <p:attrName>style.visibility</p:attrName>
                                        </p:attrNameLst>
                                      </p:cBhvr>
                                      <p:to>
                                        <p:strVal val="visible"/>
                                      </p:to>
                                    </p:set>
                                    <p:animEffect transition="in" filter="wipe(left)">
                                      <p:cBhvr>
                                        <p:cTn id="45" dur="500"/>
                                        <p:tgtEl>
                                          <p:spTgt spid="41"/>
                                        </p:tgtEl>
                                      </p:cBhvr>
                                    </p:animEffect>
                                  </p:childTnLst>
                                </p:cTn>
                              </p:par>
                            </p:childTnLst>
                          </p:cTn>
                        </p:par>
                        <p:par>
                          <p:cTn id="46" fill="hold">
                            <p:stCondLst>
                              <p:cond delay="2500"/>
                            </p:stCondLst>
                            <p:childTnLst>
                              <p:par>
                                <p:cTn id="47" presetID="53" presetClass="entr" presetSubtype="16" fill="hold" grpId="0" nodeType="after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p:cTn id="49" dur="500" fill="hold"/>
                                        <p:tgtEl>
                                          <p:spTgt spid="15"/>
                                        </p:tgtEl>
                                        <p:attrNameLst>
                                          <p:attrName>ppt_w</p:attrName>
                                        </p:attrNameLst>
                                      </p:cBhvr>
                                      <p:tavLst>
                                        <p:tav tm="0">
                                          <p:val>
                                            <p:fltVal val="0"/>
                                          </p:val>
                                        </p:tav>
                                        <p:tav tm="100000">
                                          <p:val>
                                            <p:strVal val="#ppt_w"/>
                                          </p:val>
                                        </p:tav>
                                      </p:tavLst>
                                    </p:anim>
                                    <p:anim calcmode="lin" valueType="num">
                                      <p:cBhvr>
                                        <p:cTn id="50" dur="500" fill="hold"/>
                                        <p:tgtEl>
                                          <p:spTgt spid="15"/>
                                        </p:tgtEl>
                                        <p:attrNameLst>
                                          <p:attrName>ppt_h</p:attrName>
                                        </p:attrNameLst>
                                      </p:cBhvr>
                                      <p:tavLst>
                                        <p:tav tm="0">
                                          <p:val>
                                            <p:fltVal val="0"/>
                                          </p:val>
                                        </p:tav>
                                        <p:tav tm="100000">
                                          <p:val>
                                            <p:strVal val="#ppt_h"/>
                                          </p:val>
                                        </p:tav>
                                      </p:tavLst>
                                    </p:anim>
                                    <p:animEffect transition="in" filter="fade">
                                      <p:cBhvr>
                                        <p:cTn id="5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26" grpId="0"/>
      <p:bldP spid="32" grpId="0" animBg="1"/>
      <p:bldP spid="33" grpId="0" animBg="1"/>
      <p:bldP spid="34" grpId="0" animBg="1"/>
      <p:bldP spid="36" grpId="0" animBg="1"/>
      <p:bldP spid="38" grpId="0" animBg="1"/>
      <p:bldP spid="41" grpId="0"/>
      <p:bldP spid="1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7463" y="734094"/>
            <a:ext cx="1220724" cy="5874524"/>
          </a:xfrm>
          <a:prstGeom prst="rect">
            <a:avLst/>
          </a:prstGeom>
          <a:solidFill>
            <a:schemeClr val="tx2">
              <a:lumMod val="20000"/>
              <a:lumOff val="80000"/>
            </a:schemeClr>
          </a:solidFill>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5" name="Diagram 4" descr="Vertical Chevron List" title="SmartArt"/>
          <p:cNvGraphicFramePr/>
          <p:nvPr>
            <p:extLst>
              <p:ext uri="{D42A27DB-BD31-4B8C-83A1-F6EECF244321}">
                <p14:modId xmlns:p14="http://schemas.microsoft.com/office/powerpoint/2010/main" val="3892682195"/>
              </p:ext>
            </p:extLst>
          </p:nvPr>
        </p:nvGraphicFramePr>
        <p:xfrm>
          <a:off x="1478187" y="734095"/>
          <a:ext cx="7326376" cy="34543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7"/>
          <p:cNvSpPr/>
          <p:nvPr/>
        </p:nvSpPr>
        <p:spPr>
          <a:xfrm>
            <a:off x="257463" y="149319"/>
            <a:ext cx="8547100" cy="492443"/>
          </a:xfrm>
          <a:prstGeom prst="rect">
            <a:avLst/>
          </a:prstGeom>
        </p:spPr>
        <p:txBody>
          <a:bodyPr wrap="square">
            <a:spAutoFit/>
          </a:bodyPr>
          <a:lstStyle/>
          <a:p>
            <a:r>
              <a:rPr lang="en-US" sz="2600" dirty="0" smtClean="0"/>
              <a:t>The last 61 days:</a:t>
            </a:r>
            <a:endParaRPr lang="en-US" sz="3200" dirty="0"/>
          </a:p>
        </p:txBody>
      </p:sp>
      <p:graphicFrame>
        <p:nvGraphicFramePr>
          <p:cNvPr id="10" name="Diagram 9" descr="Vertical Chevron List" title="SmartArt"/>
          <p:cNvGraphicFramePr/>
          <p:nvPr>
            <p:extLst>
              <p:ext uri="{D42A27DB-BD31-4B8C-83A1-F6EECF244321}">
                <p14:modId xmlns:p14="http://schemas.microsoft.com/office/powerpoint/2010/main" val="523255341"/>
              </p:ext>
            </p:extLst>
          </p:nvPr>
        </p:nvGraphicFramePr>
        <p:xfrm>
          <a:off x="1478187" y="3950660"/>
          <a:ext cx="7326376" cy="265795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366612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57463" y="734094"/>
            <a:ext cx="1220724" cy="5874524"/>
          </a:xfrm>
          <a:prstGeom prst="rect">
            <a:avLst/>
          </a:prstGeom>
          <a:solidFill>
            <a:schemeClr val="tx2">
              <a:lumMod val="20000"/>
              <a:lumOff val="80000"/>
            </a:schemeClr>
          </a:solidFill>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9" name="Diagram 8" descr="Vertical Chevron List" title="SmartArt"/>
          <p:cNvGraphicFramePr/>
          <p:nvPr>
            <p:extLst>
              <p:ext uri="{D42A27DB-BD31-4B8C-83A1-F6EECF244321}">
                <p14:modId xmlns:p14="http://schemas.microsoft.com/office/powerpoint/2010/main" val="3293685780"/>
              </p:ext>
            </p:extLst>
          </p:nvPr>
        </p:nvGraphicFramePr>
        <p:xfrm>
          <a:off x="1478187" y="734095"/>
          <a:ext cx="7326376" cy="34543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Rectangle 9"/>
          <p:cNvSpPr/>
          <p:nvPr/>
        </p:nvSpPr>
        <p:spPr>
          <a:xfrm>
            <a:off x="257463" y="149319"/>
            <a:ext cx="8425064" cy="584775"/>
          </a:xfrm>
          <a:prstGeom prst="rect">
            <a:avLst/>
          </a:prstGeom>
        </p:spPr>
        <p:txBody>
          <a:bodyPr wrap="square">
            <a:spAutoFit/>
          </a:bodyPr>
          <a:lstStyle/>
          <a:p>
            <a:r>
              <a:rPr lang="en-US" sz="3200" dirty="0" smtClean="0"/>
              <a:t>The last 61 days (continued) </a:t>
            </a:r>
            <a:endParaRPr lang="en-US" sz="3200" dirty="0"/>
          </a:p>
        </p:txBody>
      </p:sp>
      <p:graphicFrame>
        <p:nvGraphicFramePr>
          <p:cNvPr id="11" name="Diagram 10" descr="Vertical Chevron List" title="SmartArt"/>
          <p:cNvGraphicFramePr/>
          <p:nvPr>
            <p:extLst>
              <p:ext uri="{D42A27DB-BD31-4B8C-83A1-F6EECF244321}">
                <p14:modId xmlns:p14="http://schemas.microsoft.com/office/powerpoint/2010/main" val="3408768987"/>
              </p:ext>
            </p:extLst>
          </p:nvPr>
        </p:nvGraphicFramePr>
        <p:xfrm>
          <a:off x="1478187" y="3950660"/>
          <a:ext cx="7326376" cy="265795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096280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6" name="Picture 2" descr="Related image"/>
          <p:cNvPicPr>
            <a:picLocks noChangeAspect="1" noChangeArrowheads="1"/>
          </p:cNvPicPr>
          <p:nvPr/>
        </p:nvPicPr>
        <p:blipFill>
          <a:blip r:embed="rId2"/>
          <a:srcRect t="23404" r="851" b="2128"/>
          <a:stretch>
            <a:fillRect/>
          </a:stretch>
        </p:blipFill>
        <p:spPr bwMode="auto">
          <a:xfrm>
            <a:off x="0" y="0"/>
            <a:ext cx="9144000" cy="1322883"/>
          </a:xfrm>
          <a:prstGeom prst="rect">
            <a:avLst/>
          </a:prstGeom>
          <a:noFill/>
        </p:spPr>
      </p:pic>
      <p:sp>
        <p:nvSpPr>
          <p:cNvPr id="4" name="Rectangle 3"/>
          <p:cNvSpPr/>
          <p:nvPr/>
        </p:nvSpPr>
        <p:spPr>
          <a:xfrm>
            <a:off x="125260" y="399831"/>
            <a:ext cx="8868428" cy="523220"/>
          </a:xfrm>
          <a:prstGeom prst="rect">
            <a:avLst/>
          </a:prstGeom>
        </p:spPr>
        <p:txBody>
          <a:bodyPr wrap="square">
            <a:spAutoFit/>
          </a:bodyPr>
          <a:lstStyle/>
          <a:p>
            <a:pPr algn="ctr"/>
            <a:r>
              <a:rPr lang="en-US" sz="2800" dirty="0" smtClean="0">
                <a:solidFill>
                  <a:schemeClr val="bg1"/>
                </a:solidFill>
              </a:rPr>
              <a:t>Load/Performance Test on Core Maximo 09/08/2022</a:t>
            </a:r>
            <a:endParaRPr lang="en-US" sz="2800" dirty="0">
              <a:solidFill>
                <a:schemeClr val="bg1"/>
              </a:solidFill>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0790" y="1415440"/>
            <a:ext cx="8862898" cy="5311037"/>
          </a:xfrm>
          <a:prstGeom prst="rect">
            <a:avLst/>
          </a:prstGeom>
        </p:spPr>
      </p:pic>
    </p:spTree>
    <p:extLst>
      <p:ext uri="{BB962C8B-B14F-4D97-AF65-F5344CB8AC3E}">
        <p14:creationId xmlns:p14="http://schemas.microsoft.com/office/powerpoint/2010/main" val="3974803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57463" y="734094"/>
            <a:ext cx="1220724" cy="5874524"/>
          </a:xfrm>
          <a:prstGeom prst="rect">
            <a:avLst/>
          </a:prstGeom>
          <a:solidFill>
            <a:schemeClr val="tx2">
              <a:lumMod val="20000"/>
              <a:lumOff val="80000"/>
            </a:schemeClr>
          </a:solidFill>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7" name="Diagram 6" descr="Vertical Chevron List" title="SmartArt"/>
          <p:cNvGraphicFramePr/>
          <p:nvPr>
            <p:extLst>
              <p:ext uri="{D42A27DB-BD31-4B8C-83A1-F6EECF244321}">
                <p14:modId xmlns:p14="http://schemas.microsoft.com/office/powerpoint/2010/main" val="2631459913"/>
              </p:ext>
            </p:extLst>
          </p:nvPr>
        </p:nvGraphicFramePr>
        <p:xfrm>
          <a:off x="1478187" y="734095"/>
          <a:ext cx="7326376" cy="34543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7"/>
          <p:cNvSpPr/>
          <p:nvPr/>
        </p:nvSpPr>
        <p:spPr>
          <a:xfrm>
            <a:off x="257463" y="149319"/>
            <a:ext cx="8425064" cy="584775"/>
          </a:xfrm>
          <a:prstGeom prst="rect">
            <a:avLst/>
          </a:prstGeom>
        </p:spPr>
        <p:txBody>
          <a:bodyPr wrap="square">
            <a:spAutoFit/>
          </a:bodyPr>
          <a:lstStyle/>
          <a:p>
            <a:r>
              <a:rPr lang="en-US" sz="3200" dirty="0" smtClean="0"/>
              <a:t>Core Maximo Load/Performance Test Details</a:t>
            </a:r>
            <a:endParaRPr lang="en-US" sz="3200" dirty="0"/>
          </a:p>
        </p:txBody>
      </p:sp>
      <p:graphicFrame>
        <p:nvGraphicFramePr>
          <p:cNvPr id="9" name="Diagram 8" descr="Vertical Chevron List" title="SmartArt"/>
          <p:cNvGraphicFramePr/>
          <p:nvPr>
            <p:extLst>
              <p:ext uri="{D42A27DB-BD31-4B8C-83A1-F6EECF244321}">
                <p14:modId xmlns:p14="http://schemas.microsoft.com/office/powerpoint/2010/main" val="4096672764"/>
              </p:ext>
            </p:extLst>
          </p:nvPr>
        </p:nvGraphicFramePr>
        <p:xfrm>
          <a:off x="1478187" y="3950660"/>
          <a:ext cx="7326376" cy="265795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470483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a:xfrm>
            <a:off x="1" y="0"/>
            <a:ext cx="9144000" cy="6857999"/>
          </a:xfrm>
          <a:prstGeom prst="rect">
            <a:avLst/>
          </a:prstGeom>
          <a:gradFill flip="none" rotWithShape="1">
            <a:gsLst>
              <a:gs pos="0">
                <a:schemeClr val="tx2">
                  <a:lumMod val="50000"/>
                </a:schemeClr>
              </a:gs>
              <a:gs pos="50000">
                <a:schemeClr val="accent1">
                  <a:lumMod val="75000"/>
                </a:schemeClr>
              </a:gs>
              <a:gs pos="100000">
                <a:schemeClr val="tx2"/>
              </a:gs>
            </a:gsLst>
            <a:lin ang="16200000" scaled="1"/>
            <a:tileRect/>
          </a:gra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rtlCol="0" anchor="ctr"/>
          <a:lstStyle/>
          <a:p>
            <a:pPr algn="ctr"/>
            <a:r>
              <a:rPr lang="en-US" sz="2800" b="1" u="sng" kern="0" dirty="0" smtClean="0">
                <a:solidFill>
                  <a:prstClr val="white"/>
                </a:solidFill>
                <a:cs typeface="Arial" pitchFamily="34" charset="0"/>
              </a:rPr>
              <a:t>The Bottleneck</a:t>
            </a:r>
            <a:endParaRPr lang="en-US" sz="2800" b="1" u="sng" kern="0" dirty="0" smtClean="0">
              <a:solidFill>
                <a:prstClr val="white"/>
              </a:solidFill>
              <a:cs typeface="Arial" pitchFamily="34" charset="0"/>
            </a:endParaRPr>
          </a:p>
          <a:p>
            <a:pPr algn="ctr"/>
            <a:endParaRPr lang="en-US" sz="2000" kern="0" dirty="0">
              <a:solidFill>
                <a:prstClr val="white"/>
              </a:solidFill>
              <a:cs typeface="Arial" pitchFamily="34" charset="0"/>
            </a:endParaRPr>
          </a:p>
          <a:p>
            <a:pPr algn="ctr"/>
            <a:r>
              <a:rPr lang="en-US" sz="2000" dirty="0" smtClean="0"/>
              <a:t>If we were waiting </a:t>
            </a:r>
            <a:r>
              <a:rPr lang="en-US" sz="2000" dirty="0"/>
              <a:t>to get seated at a restaurant. A </a:t>
            </a:r>
            <a:r>
              <a:rPr lang="en-US" sz="2000" dirty="0" smtClean="0"/>
              <a:t>table for a party of two will </a:t>
            </a:r>
            <a:r>
              <a:rPr lang="en-US" sz="2000" dirty="0"/>
              <a:t>be more </a:t>
            </a:r>
            <a:r>
              <a:rPr lang="en-US" sz="2000" dirty="0" smtClean="0"/>
              <a:t>available/ready sooner than </a:t>
            </a:r>
            <a:r>
              <a:rPr lang="en-US" sz="2000" dirty="0"/>
              <a:t>a table for a party of six people. The party of six will have to wait </a:t>
            </a:r>
            <a:r>
              <a:rPr lang="en-US" sz="2000" dirty="0" smtClean="0"/>
              <a:t>for all 6 chairs to be available before they can sit down.</a:t>
            </a:r>
          </a:p>
          <a:p>
            <a:pPr algn="ctr"/>
            <a:endParaRPr lang="en-US" sz="2000" dirty="0" smtClean="0"/>
          </a:p>
          <a:p>
            <a:pPr algn="ctr"/>
            <a:r>
              <a:rPr lang="en-US" sz="2000" dirty="0" smtClean="0"/>
              <a:t>This </a:t>
            </a:r>
            <a:r>
              <a:rPr lang="en-US" sz="2000" dirty="0"/>
              <a:t>is the same situation for “CPU Ready</a:t>
            </a:r>
            <a:r>
              <a:rPr lang="en-US" sz="2000" dirty="0" smtClean="0"/>
              <a:t>”. It </a:t>
            </a:r>
            <a:r>
              <a:rPr lang="en-US" sz="2000" dirty="0"/>
              <a:t>has to wait for all the CPU’s assigned to a VM to be available in order for the VM to execute </a:t>
            </a:r>
            <a:r>
              <a:rPr lang="en-US" sz="2000" dirty="0" smtClean="0"/>
              <a:t>the next command.</a:t>
            </a:r>
          </a:p>
          <a:p>
            <a:pPr algn="ctr"/>
            <a:endParaRPr lang="en-US" sz="2000" dirty="0"/>
          </a:p>
          <a:p>
            <a:pPr algn="ctr"/>
            <a:endParaRPr lang="en-US" sz="2000" dirty="0"/>
          </a:p>
          <a:p>
            <a:pPr algn="ctr"/>
            <a:endParaRPr lang="en-US" sz="2000" dirty="0" smtClean="0"/>
          </a:p>
          <a:p>
            <a:pPr algn="ctr"/>
            <a:endParaRPr lang="en-US" sz="2000" dirty="0"/>
          </a:p>
          <a:p>
            <a:pPr algn="ctr"/>
            <a:endParaRPr lang="en-US" sz="2000" dirty="0" smtClean="0"/>
          </a:p>
          <a:p>
            <a:pPr algn="ctr"/>
            <a:endParaRPr lang="en-US" sz="2000" dirty="0"/>
          </a:p>
          <a:p>
            <a:pPr algn="ctr"/>
            <a:endParaRPr lang="en-US" sz="2000" dirty="0" smtClean="0"/>
          </a:p>
          <a:p>
            <a:pPr algn="ctr"/>
            <a:endParaRPr lang="en-US" sz="2000" dirty="0"/>
          </a:p>
          <a:p>
            <a:pPr algn="ctr"/>
            <a:endParaRPr lang="en-US" sz="2000" dirty="0" smtClean="0"/>
          </a:p>
          <a:p>
            <a:pPr algn="ctr"/>
            <a:r>
              <a:rPr lang="en-US" sz="1400" dirty="0"/>
              <a:t/>
            </a:r>
            <a:br>
              <a:rPr lang="en-US" sz="1400" dirty="0"/>
            </a:br>
            <a:endParaRPr lang="en-US" sz="1350" kern="0" dirty="0">
              <a:solidFill>
                <a:prstClr val="white"/>
              </a:solidFill>
              <a:latin typeface="Arial" pitchFamily="34" charset="0"/>
              <a:cs typeface="Arial" pitchFamily="34" charset="0"/>
            </a:endParaRPr>
          </a:p>
          <a:p>
            <a:pPr algn="ctr"/>
            <a:endParaRPr lang="en-US" sz="1350" kern="0" dirty="0">
              <a:solidFill>
                <a:prstClr val="white"/>
              </a:solidFill>
              <a:latin typeface="Arial" pitchFamily="34" charset="0"/>
              <a:cs typeface="Arial" pitchFamily="34" charset="0"/>
            </a:endParaRPr>
          </a:p>
        </p:txBody>
      </p:sp>
      <p:pic>
        <p:nvPicPr>
          <p:cNvPr id="31" name="Picture 3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3956" y="3027604"/>
            <a:ext cx="5430034" cy="3734218"/>
          </a:xfrm>
          <a:prstGeom prst="rect">
            <a:avLst/>
          </a:prstGeom>
        </p:spPr>
      </p:pic>
    </p:spTree>
    <p:extLst>
      <p:ext uri="{BB962C8B-B14F-4D97-AF65-F5344CB8AC3E}">
        <p14:creationId xmlns:p14="http://schemas.microsoft.com/office/powerpoint/2010/main" val="1435350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a:xfrm>
            <a:off x="1" y="0"/>
            <a:ext cx="9144000" cy="6857999"/>
          </a:xfrm>
          <a:prstGeom prst="rect">
            <a:avLst/>
          </a:prstGeom>
          <a:gradFill flip="none" rotWithShape="1">
            <a:gsLst>
              <a:gs pos="0">
                <a:schemeClr val="tx2">
                  <a:lumMod val="50000"/>
                </a:schemeClr>
              </a:gs>
              <a:gs pos="50000">
                <a:schemeClr val="accent1">
                  <a:lumMod val="75000"/>
                </a:schemeClr>
              </a:gs>
              <a:gs pos="100000">
                <a:schemeClr val="tx2"/>
              </a:gs>
            </a:gsLst>
            <a:lin ang="16200000" scaled="1"/>
            <a:tileRect/>
          </a:gra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rtlCol="0" anchor="ctr"/>
          <a:lstStyle/>
          <a:p>
            <a:pPr algn="ctr"/>
            <a:r>
              <a:rPr lang="en-US" sz="2400" b="1" kern="0" dirty="0" smtClean="0">
                <a:solidFill>
                  <a:prstClr val="white"/>
                </a:solidFill>
                <a:cs typeface="Arial" pitchFamily="34" charset="0"/>
              </a:rPr>
              <a:t>Technical Explanation</a:t>
            </a:r>
          </a:p>
          <a:p>
            <a:pPr algn="ctr"/>
            <a:endParaRPr lang="en-US" sz="2000" kern="0" dirty="0">
              <a:solidFill>
                <a:prstClr val="white"/>
              </a:solidFill>
              <a:cs typeface="Arial" pitchFamily="34" charset="0"/>
            </a:endParaRPr>
          </a:p>
          <a:p>
            <a:pPr algn="ctr"/>
            <a:r>
              <a:rPr lang="en-US" sz="2000" dirty="0"/>
              <a:t>“CPU Ready” state: a vSphere metric that records the amount of time a VM is ready to use CPU but was unable to schedule physical CPU time because all the vSphere ESXi host CPU resources are busy</a:t>
            </a:r>
            <a:r>
              <a:rPr lang="en-US" sz="2000" dirty="0" smtClean="0"/>
              <a:t>.</a:t>
            </a:r>
          </a:p>
          <a:p>
            <a:pPr algn="ctr"/>
            <a:endParaRPr lang="en-US" sz="2000" dirty="0"/>
          </a:p>
          <a:p>
            <a:pPr algn="ctr"/>
            <a:r>
              <a:rPr lang="en-US" sz="2000" dirty="0"/>
              <a:t>The Performance issue we encountered was the “CPU Ready” state. Because of the way the virtualization environment works, all the CPU’s are shared to all VM’s running on the host hardware/server. In order for a 6 CPU VM to execute it’s commands, it needs all six CPU’s to be available at the same time to execute.</a:t>
            </a:r>
            <a:br>
              <a:rPr lang="en-US" sz="2000" dirty="0"/>
            </a:br>
            <a:endParaRPr lang="en-US" sz="2000" dirty="0" smtClean="0"/>
          </a:p>
          <a:p>
            <a:pPr algn="ctr"/>
            <a:r>
              <a:rPr lang="en-US" sz="2000" dirty="0" smtClean="0"/>
              <a:t>We </a:t>
            </a:r>
            <a:r>
              <a:rPr lang="en-US" sz="2000" dirty="0"/>
              <a:t>encountered up to 14870ms (14.87 seconds) on the SQL server. This was our biggest hitter on performance. This means the VM waited up to 15.87 seconds to execute it’s commands at some point in time.</a:t>
            </a:r>
            <a:br>
              <a:rPr lang="en-US" sz="2000" dirty="0"/>
            </a:br>
            <a:endParaRPr lang="en-US" sz="2000" dirty="0" smtClean="0"/>
          </a:p>
          <a:p>
            <a:pPr algn="ctr"/>
            <a:r>
              <a:rPr lang="en-US" sz="2000" dirty="0" smtClean="0"/>
              <a:t>The </a:t>
            </a:r>
            <a:r>
              <a:rPr lang="en-US" sz="2000" dirty="0"/>
              <a:t>application servers ranged from 2000ms to 7500ms. Quite a bit less than the SQL server but was also a minor factor in the slowness. These are less critical as they can be tuned back.</a:t>
            </a:r>
            <a:endParaRPr lang="en-US" sz="2000" dirty="0" smtClean="0"/>
          </a:p>
          <a:p>
            <a:pPr algn="ctr"/>
            <a:endParaRPr lang="en-US" sz="1350" kern="0" dirty="0">
              <a:solidFill>
                <a:prstClr val="white"/>
              </a:solidFill>
              <a:latin typeface="Arial" pitchFamily="34" charset="0"/>
              <a:cs typeface="Arial" pitchFamily="34" charset="0"/>
            </a:endParaRPr>
          </a:p>
          <a:p>
            <a:pPr algn="ctr"/>
            <a:endParaRPr lang="en-US" sz="1350" kern="0" dirty="0">
              <a:solidFill>
                <a:prstClr val="white"/>
              </a:solidFill>
              <a:latin typeface="Arial" pitchFamily="34" charset="0"/>
              <a:cs typeface="Arial" pitchFamily="34" charset="0"/>
            </a:endParaRPr>
          </a:p>
        </p:txBody>
      </p:sp>
    </p:spTree>
    <p:extLst>
      <p:ext uri="{BB962C8B-B14F-4D97-AF65-F5344CB8AC3E}">
        <p14:creationId xmlns:p14="http://schemas.microsoft.com/office/powerpoint/2010/main" val="348078452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7463" y="734094"/>
            <a:ext cx="1220724" cy="5874524"/>
          </a:xfrm>
          <a:prstGeom prst="rect">
            <a:avLst/>
          </a:prstGeom>
          <a:solidFill>
            <a:schemeClr val="tx2">
              <a:lumMod val="20000"/>
              <a:lumOff val="80000"/>
            </a:schemeClr>
          </a:solidFill>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5" name="Diagram 4" descr="Vertical Chevron List" title="SmartArt"/>
          <p:cNvGraphicFramePr/>
          <p:nvPr>
            <p:extLst>
              <p:ext uri="{D42A27DB-BD31-4B8C-83A1-F6EECF244321}">
                <p14:modId xmlns:p14="http://schemas.microsoft.com/office/powerpoint/2010/main" val="3029062189"/>
              </p:ext>
            </p:extLst>
          </p:nvPr>
        </p:nvGraphicFramePr>
        <p:xfrm>
          <a:off x="1478187" y="734095"/>
          <a:ext cx="7326376" cy="34543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7"/>
          <p:cNvSpPr/>
          <p:nvPr/>
        </p:nvSpPr>
        <p:spPr>
          <a:xfrm>
            <a:off x="257463" y="149319"/>
            <a:ext cx="8425064" cy="584775"/>
          </a:xfrm>
          <a:prstGeom prst="rect">
            <a:avLst/>
          </a:prstGeom>
        </p:spPr>
        <p:txBody>
          <a:bodyPr wrap="square">
            <a:spAutoFit/>
          </a:bodyPr>
          <a:lstStyle/>
          <a:p>
            <a:r>
              <a:rPr lang="en-US" sz="3200" dirty="0" smtClean="0"/>
              <a:t>The next 45 days</a:t>
            </a:r>
            <a:endParaRPr lang="en-US" sz="3200" dirty="0"/>
          </a:p>
        </p:txBody>
      </p:sp>
      <p:graphicFrame>
        <p:nvGraphicFramePr>
          <p:cNvPr id="10" name="Diagram 9" descr="Vertical Chevron List" title="SmartArt"/>
          <p:cNvGraphicFramePr/>
          <p:nvPr>
            <p:extLst>
              <p:ext uri="{D42A27DB-BD31-4B8C-83A1-F6EECF244321}">
                <p14:modId xmlns:p14="http://schemas.microsoft.com/office/powerpoint/2010/main" val="1766945078"/>
              </p:ext>
            </p:extLst>
          </p:nvPr>
        </p:nvGraphicFramePr>
        <p:xfrm>
          <a:off x="1478187" y="3950660"/>
          <a:ext cx="7326376" cy="265795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5393279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TM02900769[[fn=Retrospect]]</Template>
  <TotalTime>0</TotalTime>
  <Words>1165</Words>
  <Application>Microsoft Office PowerPoint</Application>
  <PresentationFormat>On-screen Show (4:3)</PresentationFormat>
  <Paragraphs>142</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맑은 고딕</vt:lpstr>
      <vt:lpstr>Arial</vt:lpstr>
      <vt:lpstr>Calibri</vt:lpstr>
      <vt:lpstr>Calibri Light</vt:lpstr>
      <vt:lpstr>Century Schoolbook</vt:lpstr>
      <vt:lpstr>Roboto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Initiative-166 Open Risks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2020-06-01T08:55:02Z</dcterms:created>
  <dcterms:modified xsi:type="dcterms:W3CDTF">2022-09-14T14:48:29Z</dcterms:modified>
</cp:coreProperties>
</file>